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57" d="100"/>
          <a:sy n="57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7949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069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15/09/2023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6925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9237DA-3DC0-044C-E64E-A839229D9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940" y="4869035"/>
            <a:ext cx="8556867" cy="54028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B3E6C94-5663-17DE-E3CB-6701E4179CDC}"/>
              </a:ext>
            </a:extLst>
          </p:cNvPr>
          <p:cNvSpPr txBox="1"/>
          <p:nvPr/>
        </p:nvSpPr>
        <p:spPr>
          <a:xfrm>
            <a:off x="1336940" y="2540000"/>
            <a:ext cx="4708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highlight>
                  <a:srgbClr val="000000"/>
                </a:highlight>
              </a:rPr>
              <a:t>Inserindo main.js no HTML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C09E3AE-24FD-322F-F812-87021B9DE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28" y="1497189"/>
            <a:ext cx="9452437" cy="48240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C945AAA-5C5F-A089-6577-4639049D753D}"/>
              </a:ext>
            </a:extLst>
          </p:cNvPr>
          <p:cNvSpPr txBox="1"/>
          <p:nvPr/>
        </p:nvSpPr>
        <p:spPr>
          <a:xfrm>
            <a:off x="3385873" y="724563"/>
            <a:ext cx="458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highlight>
                  <a:srgbClr val="000000"/>
                </a:highlight>
              </a:rPr>
              <a:t>Implementação do Código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945AAA-5C5F-A089-6577-4639049D753D}"/>
              </a:ext>
            </a:extLst>
          </p:cNvPr>
          <p:cNvSpPr txBox="1"/>
          <p:nvPr/>
        </p:nvSpPr>
        <p:spPr>
          <a:xfrm>
            <a:off x="3385873" y="724563"/>
            <a:ext cx="428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highlight>
                  <a:srgbClr val="000000"/>
                </a:highlight>
              </a:rPr>
              <a:t>Continuação do Código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FA9C97-466E-D13C-444A-24519A06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1285699"/>
            <a:ext cx="9735080" cy="50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6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945AAA-5C5F-A089-6577-4639049D753D}"/>
              </a:ext>
            </a:extLst>
          </p:cNvPr>
          <p:cNvSpPr txBox="1"/>
          <p:nvPr/>
        </p:nvSpPr>
        <p:spPr>
          <a:xfrm>
            <a:off x="3385873" y="724563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highlight>
                  <a:srgbClr val="000000"/>
                </a:highlight>
              </a:rPr>
              <a:t>Resultado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9A99B8-31B7-AA06-5206-938F3D08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35" y="1701663"/>
            <a:ext cx="55911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349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44</TotalTime>
  <Words>17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Rogério Santos</dc:creator>
  <cp:lastModifiedBy>Rogério Santos</cp:lastModifiedBy>
  <cp:revision>1</cp:revision>
  <dcterms:created xsi:type="dcterms:W3CDTF">2023-09-15T18:13:34Z</dcterms:created>
  <dcterms:modified xsi:type="dcterms:W3CDTF">2023-09-15T18:57:58Z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