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NOME </a:t>
            </a:r>
            <a:br>
              <a:rPr lang="en-US" sz="6000" dirty="0" smtClean="0"/>
            </a:br>
            <a:r>
              <a:rPr lang="en-US" sz="6000" dirty="0" smtClean="0"/>
              <a:t>DO PROJETO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NOME ALUNO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 O QUE </a:t>
            </a:r>
            <a:r>
              <a:rPr lang="en-US" dirty="0" err="1" smtClean="0"/>
              <a:t>É</a:t>
            </a:r>
            <a:r>
              <a:rPr lang="en-US" dirty="0" smtClean="0"/>
              <a:t> MEU PROJETO?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RESPONDER NESSE SLIDE: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PORQUE ESTOU FAZENDO ESSE PROJETO?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5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US" dirty="0" smtClean="0"/>
              <a:t>PROPOSTA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RESPONDER NESSE SLIDE: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QUAL O BENEFICIO NO MERCADO E/OU COMUNIDADE DO MEU PROJETO?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4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QUAL O PROBLEMA QUE ELE RESOLVE?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RESPONDER NESSE SLIDE: </a:t>
            </a:r>
            <a:endParaRPr lang="en-US" dirty="0" smtClean="0"/>
          </a:p>
          <a:p>
            <a:r>
              <a:rPr lang="en-US" dirty="0" smtClean="0"/>
              <a:t>- DESCREVER QUAL O OBJETIVO, OU SEJA, QUAL PROBLEMA QUE MEU PROJETO QUER RESOLVER?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AREA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dirty="0"/>
              <a:t>RESPONDER NESSE SLIDE: </a:t>
            </a:r>
            <a:r>
              <a:rPr lang="en-US" dirty="0" smtClean="0"/>
              <a:t>QUEL AREA N</a:t>
            </a:r>
            <a:r>
              <a:rPr lang="en-US" dirty="0" smtClean="0"/>
              <a:t>ÃO FUNCIONAL VAI ATUAR E PORQUE.</a:t>
            </a:r>
          </a:p>
          <a:p>
            <a:pPr marL="342900" indent="-342900">
              <a:buFontTx/>
              <a:buChar char="•"/>
            </a:pPr>
            <a:endParaRPr lang="en-US" dirty="0" smtClean="0"/>
          </a:p>
          <a:p>
            <a:pPr marL="342900" indent="-342900">
              <a:buFontTx/>
              <a:buChar char="•"/>
            </a:pPr>
            <a:r>
              <a:rPr lang="en-US" dirty="0" smtClean="0"/>
              <a:t>DESEMPENHO:</a:t>
            </a:r>
          </a:p>
          <a:p>
            <a:pPr marL="800100" lvl="1" indent="-342900">
              <a:buFontTx/>
              <a:buChar char="•"/>
            </a:pPr>
            <a:r>
              <a:rPr lang="en-US" dirty="0" smtClean="0"/>
              <a:t>N/A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CUSTO:</a:t>
            </a:r>
          </a:p>
          <a:p>
            <a:pPr marL="800100" lvl="1" indent="-342900">
              <a:buFontTx/>
              <a:buChar char="•"/>
            </a:pPr>
            <a:r>
              <a:rPr lang="en-US" dirty="0" smtClean="0"/>
              <a:t>N</a:t>
            </a:r>
            <a:r>
              <a:rPr lang="en-US" dirty="0"/>
              <a:t>/A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INOVAÇ</a:t>
            </a:r>
            <a:r>
              <a:rPr lang="en-US" dirty="0" smtClean="0"/>
              <a:t>ÃO</a:t>
            </a:r>
          </a:p>
          <a:p>
            <a:pPr marL="800100" lvl="1" indent="-342900">
              <a:buFontTx/>
              <a:buChar char="•"/>
            </a:pPr>
            <a:r>
              <a:rPr lang="en-US" dirty="0" smtClean="0"/>
              <a:t>N</a:t>
            </a:r>
            <a:r>
              <a:rPr lang="en-US" dirty="0"/>
              <a:t>/A</a:t>
            </a:r>
          </a:p>
          <a:p>
            <a:pPr marL="342900" indent="-342900">
              <a:buFontTx/>
              <a:buChar char="•"/>
            </a:pPr>
            <a:endParaRPr lang="en-US" dirty="0" smtClean="0"/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342900" indent="-342900"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73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REQUISITOS FUNCIONAIS: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RF01 – COMPLETO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RF 02 – IMPLEMENTACAO FUTURA.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2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RESPONDER NESSE SLIDE: </a:t>
            </a:r>
            <a:r>
              <a:rPr lang="en-US" dirty="0" smtClean="0"/>
              <a:t> </a:t>
            </a: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diferencias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15280" y="2757474"/>
            <a:ext cx="3109434" cy="1371600"/>
          </a:xfrm>
        </p:spPr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0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</TotalTime>
  <Words>122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NOME  DO PROJETO</vt:lpstr>
      <vt:lpstr> O QUE É MEU PROJETO?</vt:lpstr>
      <vt:lpstr>PROPOSTA DE VALOR</vt:lpstr>
      <vt:lpstr>QUAL O PROBLEMA QUE ELE RESOLVE?</vt:lpstr>
      <vt:lpstr> AREA DO PROJETO</vt:lpstr>
      <vt:lpstr>REQUISITOS FUNCIONAIS:</vt:lpstr>
      <vt:lpstr>DiFerenciais</vt:lpstr>
      <vt:lpstr>Obrigado</vt:lpstr>
    </vt:vector>
  </TitlesOfParts>
  <Company>Psi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 DO PROJETO</dc:title>
  <dc:creator>Rogerio Fontes</dc:creator>
  <cp:lastModifiedBy>Rogerio Fontes</cp:lastModifiedBy>
  <cp:revision>5</cp:revision>
  <dcterms:created xsi:type="dcterms:W3CDTF">2015-10-21T21:30:09Z</dcterms:created>
  <dcterms:modified xsi:type="dcterms:W3CDTF">2015-10-21T21:44:25Z</dcterms:modified>
</cp:coreProperties>
</file>