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5b9b04b3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5b9b04b3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5b9b04b3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5b9b04b3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5b9b04b3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5b9b04b3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b9b04b3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b9b04b3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5b9b04b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5b9b04b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60c0c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60c0c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5b9b04b3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5b9b04b3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5b9b04b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5b9b04b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5b9b04b3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5b9b04b3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5b9b04b3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5b9b04b3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5b9b04b3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5b9b04b3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5b9b04b3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5b9b04b3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5b9b04b3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5b9b04b3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5b9b04b3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5b9b04b3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5b9b04b3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5b9b04b3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ocketseat.com.br/starter" TargetMode="External"/><Relationship Id="rId4" Type="http://schemas.openxmlformats.org/officeDocument/2006/relationships/hyperlink" Target="https://www.udemy.com/course/curso-reactjs-ninja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acebook.github.io/react/docs/components-and-prop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59276" cy="29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400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JS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@ROGERIORIOLI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3321475" y="2454050"/>
            <a:ext cx="2411400" cy="78300"/>
          </a:xfrm>
          <a:prstGeom prst="rect">
            <a:avLst/>
          </a:prstGeom>
          <a:solidFill>
            <a:srgbClr val="54AF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State o que é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estado (ou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) da sua aplicação, pode ser definido como: o lugar onde os dados vem e se transformam ao longo do tempo.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State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907725"/>
            <a:ext cx="70389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React, {useState}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./App.css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[string , setString]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incicial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changeString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setString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(e.target.value)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 &lt;br/&gt;</a:t>
            </a:r>
            <a:endParaRPr sz="9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changeString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87025" y="403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React, {useState}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./App.css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[count , setCount]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(count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(count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9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&gt;+&lt;/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&gt;-&lt;/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21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Lifecycle Ciclo de vida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760875"/>
            <a:ext cx="70389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React, {useState, useEffect}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axios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900">
              <a:solidFill>
                <a:srgbClr val="E9F28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[repos , setRepos]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axios.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https://api.github.com/users/rogeriorioli/repos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setRepos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(success.data)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pt-BR" sz="9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(repos)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}).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pt-BR" sz="9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90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repos.</a:t>
            </a:r>
            <a:r>
              <a:rPr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repositorios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9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repositorios.id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repositorios.name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9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não PARA por aí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361100"/>
            <a:ext cx="26979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create-react-app 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Redux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NextJS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Gatsby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não PARA por aí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269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CURSOS GRATUÍTOS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https://rocketseat.com.br/starter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5166925" y="1567550"/>
            <a:ext cx="269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CURSOS PAGO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https://www.udemy.com/course/curso-reactjs-ninja/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CUPOM BF2019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https://rogerioorioli.tech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25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25" y="1064725"/>
            <a:ext cx="2691800" cy="2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3527925" y="1639875"/>
            <a:ext cx="4134900" cy="876900"/>
          </a:xfrm>
          <a:prstGeom prst="rect">
            <a:avLst/>
          </a:prstGeom>
          <a:solidFill>
            <a:srgbClr val="54AF8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Lato"/>
                <a:ea typeface="Lato"/>
                <a:cs typeface="Lato"/>
                <a:sym typeface="Lato"/>
              </a:rPr>
              <a:t>Rogerio Orioli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774300" y="2516775"/>
            <a:ext cx="3336300" cy="476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Front-end Developer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473800" y="3082950"/>
            <a:ext cx="1551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@ROGERIORIOLI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725" y="3114888"/>
            <a:ext cx="340525" cy="3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que é React ?</a:t>
            </a:r>
            <a:endParaRPr sz="36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latin typeface="Georgia"/>
                <a:ea typeface="Georgia"/>
                <a:cs typeface="Georgia"/>
                <a:sym typeface="Georgia"/>
              </a:rPr>
              <a:t>"Uma biblioteca JavaScript declarativa, eficiente e flexível para criar interfaces visuais"</a:t>
            </a:r>
            <a:endParaRPr i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647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React não é um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mas uma biblioteca (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library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React serve para criar interfaces visuais (UI).</a:t>
            </a:r>
            <a:endParaRPr i="1"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Baseado em Componentes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Fácil Manutenção 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Divide sua aplicação em pequenos trechos de códigos;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Podem ser </a:t>
            </a:r>
            <a:r>
              <a:rPr lang="pt-BR" sz="1800"/>
              <a:t>reutilizados</a:t>
            </a:r>
            <a:r>
              <a:rPr lang="pt-BR" sz="1800"/>
              <a:t> em outras partes da aplicação;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Podem receber qualquer tipo de dados 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Pode ser usado em  </a:t>
            </a:r>
            <a:r>
              <a:rPr lang="pt-BR" sz="1800"/>
              <a:t>aplicações</a:t>
            </a:r>
            <a:r>
              <a:rPr lang="pt-BR" sz="1800"/>
              <a:t>  Web e Mobile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São independentes no seu ciclo de vida 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um componente 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onClick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'Clicked'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Props o que são ?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Em todos os tipos de paradigmas no desenvolvimento de </a:t>
            </a:r>
            <a:r>
              <a:rPr b="1" i="1" lang="pt-BR" sz="1400"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, passar parâmetros é extremamente comum. Com os componentes do React isso não poderia ser diferente. A diferença é que no React, usamos os </a:t>
            </a:r>
            <a:r>
              <a:rPr b="1" lang="pt-BR" sz="1400" u="sng">
                <a:latin typeface="Roboto"/>
                <a:ea typeface="Roboto"/>
                <a:cs typeface="Roboto"/>
                <a:sym typeface="Roboto"/>
                <a:hlinkClick r:id="rId3"/>
              </a:rPr>
              <a:t>props</a:t>
            </a: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 (abreviação para </a:t>
            </a:r>
            <a:r>
              <a:rPr b="1" i="1" lang="pt-BR" sz="1400"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).</a:t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Props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HelloWithProps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{props.</a:t>
            </a:r>
            <a:r>
              <a:rPr lang="pt-BR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Importando o Componente com a Props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HelloWithProps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'./hello-with-props'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HelloWithProps name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HelloWithProps name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"Brazil"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