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 id="2147483697" r:id="rId6"/>
  </p:sldMasterIdLst>
  <p:notesMasterIdLst>
    <p:notesMasterId r:id="rId17"/>
  </p:notesMasterIdLst>
  <p:handoutMasterIdLst>
    <p:handoutMasterId r:id="rId18"/>
  </p:handoutMasterIdLst>
  <p:sldIdLst>
    <p:sldId id="376" r:id="rId7"/>
    <p:sldId id="378" r:id="rId8"/>
    <p:sldId id="361" r:id="rId9"/>
    <p:sldId id="379" r:id="rId10"/>
    <p:sldId id="363" r:id="rId11"/>
    <p:sldId id="380" r:id="rId12"/>
    <p:sldId id="382" r:id="rId13"/>
    <p:sldId id="381" r:id="rId14"/>
    <p:sldId id="371" r:id="rId15"/>
    <p:sldId id="34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4F99E0"/>
    <a:srgbClr val="50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77211" autoAdjust="0"/>
  </p:normalViewPr>
  <p:slideViewPr>
    <p:cSldViewPr snapToGrid="0">
      <p:cViewPr varScale="1">
        <p:scale>
          <a:sx n="97" d="100"/>
          <a:sy n="97" d="100"/>
        </p:scale>
        <p:origin x="1704" y="192"/>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C9ED35-DE8B-415A-922F-475591756D6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329E4D8-D3D8-48E1-B39B-7E340391D4C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E2058C1-90F1-497D-B6E2-F41DD9496DF9}" type="datetimeFigureOut">
              <a:rPr lang="en-US" smtClean="0"/>
              <a:t>1/18/21</a:t>
            </a:fld>
            <a:endParaRPr lang="en-US"/>
          </a:p>
        </p:txBody>
      </p:sp>
      <p:sp>
        <p:nvSpPr>
          <p:cNvPr id="4" name="Footer Placeholder 3">
            <a:extLst>
              <a:ext uri="{FF2B5EF4-FFF2-40B4-BE49-F238E27FC236}">
                <a16:creationId xmlns:a16="http://schemas.microsoft.com/office/drawing/2014/main" id="{ABDFBDA0-6DEC-4EB4-B281-E640C0335B6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71BDA65-71C1-4C6F-918E-86F83EBE9CD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DC6CCDA-14A9-4711-A787-3E93F0044C74}" type="slidenum">
              <a:rPr lang="en-US" smtClean="0"/>
              <a:t>‹nº›</a:t>
            </a:fld>
            <a:endParaRPr lang="en-US"/>
          </a:p>
        </p:txBody>
      </p:sp>
    </p:spTree>
    <p:extLst>
      <p:ext uri="{BB962C8B-B14F-4D97-AF65-F5344CB8AC3E}">
        <p14:creationId xmlns:p14="http://schemas.microsoft.com/office/powerpoint/2010/main" val="4156334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1/18/21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‹nº›</a:t>
            </a:fld>
            <a:endParaRPr lang="en-US"/>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“How to deliver a Microsoft </a:t>
            </a:r>
            <a:r>
              <a:rPr lang="en-US"/>
              <a:t>Cloud Workshop.”</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714473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7DFA60E-AD5C-4264-884B-ECD9CC856FA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349914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four steps we’ll walk through during a whiteboard design session.</a:t>
            </a:r>
          </a:p>
          <a:p>
            <a:endParaRPr lang="en-US" dirty="0"/>
          </a:p>
          <a:p>
            <a:r>
              <a:rPr lang="en-US" dirty="0"/>
              <a:t>The first step is to review the customer case study. Here you’ll cover the customer’s situation, requirements, and current architecture, as well as potential issues or objections they may have. </a:t>
            </a:r>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a:p>
        </p:txBody>
      </p:sp>
    </p:spTree>
    <p:extLst>
      <p:ext uri="{BB962C8B-B14F-4D97-AF65-F5344CB8AC3E}">
        <p14:creationId xmlns:p14="http://schemas.microsoft.com/office/powerpoint/2010/main" val="19283712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four steps we’ll walk through during a whiteboard design session.</a:t>
            </a:r>
          </a:p>
          <a:p>
            <a:endParaRPr lang="en-US" dirty="0"/>
          </a:p>
          <a:p>
            <a:r>
              <a:rPr lang="en-US" dirty="0"/>
              <a:t>The first step is to review the customer case study. Here you’ll cover the customer’s situation, requirements, and current architecture, as well as potential issues or objections they may have. </a:t>
            </a:r>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a:p>
        </p:txBody>
      </p:sp>
    </p:spTree>
    <p:extLst>
      <p:ext uri="{BB962C8B-B14F-4D97-AF65-F5344CB8AC3E}">
        <p14:creationId xmlns:p14="http://schemas.microsoft.com/office/powerpoint/2010/main" val="21038707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 3 is to present the solution. Attendee teams pair up with another table to present their solutions to each other. During the presentations, be prepared to ask questions and encourage other attendees to raise questions and objections. This will help teams practice responding to customer objections. Also, make sure that teams have time to provide each other with feedback.  </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a:p>
        </p:txBody>
      </p:sp>
    </p:spTree>
    <p:extLst>
      <p:ext uri="{BB962C8B-B14F-4D97-AF65-F5344CB8AC3E}">
        <p14:creationId xmlns:p14="http://schemas.microsoft.com/office/powerpoint/2010/main" val="7784080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 3 is to present the solution. Attendee teams pair up with another table to present their solutions to each other. During the presentations, be prepared to ask questions and encourage other attendees to raise questions and objections. This will help teams practice responding to customer objections. Also, make sure that teams have time to provide each other with feedback.  </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a:p>
        </p:txBody>
      </p:sp>
    </p:spTree>
    <p:extLst>
      <p:ext uri="{BB962C8B-B14F-4D97-AF65-F5344CB8AC3E}">
        <p14:creationId xmlns:p14="http://schemas.microsoft.com/office/powerpoint/2010/main" val="9403766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 3 is to present the solution. Attendee teams pair up with another table to present their solutions to each other. During the presentations, be prepared to ask questions and encourage other attendees to raise questions and objections. This will help teams practice responding to customer objections. Also, make sure that teams have time to provide each other with feedback.  </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a:p>
        </p:txBody>
      </p:sp>
    </p:spTree>
    <p:extLst>
      <p:ext uri="{BB962C8B-B14F-4D97-AF65-F5344CB8AC3E}">
        <p14:creationId xmlns:p14="http://schemas.microsoft.com/office/powerpoint/2010/main" val="41281532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Next, we will review details for hands-on labs. </a:t>
            </a:r>
          </a:p>
        </p:txBody>
      </p:sp>
      <p:sp>
        <p:nvSpPr>
          <p:cNvPr id="4" name="Slide Number Placeholder 3"/>
          <p:cNvSpPr>
            <a:spLocks noGrp="1"/>
          </p:cNvSpPr>
          <p:nvPr>
            <p:ph type="sldNum" sz="quarter" idx="10"/>
          </p:nvPr>
        </p:nvSpPr>
        <p:spPr/>
        <p:txBody>
          <a:bodyPr/>
          <a:lstStyle/>
          <a:p>
            <a:fld id="{57DFA60E-AD5C-4264-884B-ECD9CC856FA7}" type="slidenum">
              <a:rPr lang="en-US" smtClean="0"/>
              <a:t>9</a:t>
            </a:fld>
            <a:endParaRPr lang="en-US"/>
          </a:p>
        </p:txBody>
      </p:sp>
    </p:spTree>
    <p:extLst>
      <p:ext uri="{BB962C8B-B14F-4D97-AF65-F5344CB8AC3E}">
        <p14:creationId xmlns:p14="http://schemas.microsoft.com/office/powerpoint/2010/main" val="22736636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1/18/21 10:03 PM</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10</a:t>
            </a:fld>
            <a:endParaRPr lang="en-US">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3286664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a:t>Speaker Name</a:t>
            </a:r>
          </a:p>
        </p:txBody>
      </p:sp>
      <p:sp>
        <p:nvSpPr>
          <p:cNvPr id="2" name="Footer Placeholder 1"/>
          <p:cNvSpPr>
            <a:spLocks noGrp="1"/>
          </p:cNvSpPr>
          <p:nvPr>
            <p:ph type="ftr" sz="quarter" idx="13"/>
          </p:nvPr>
        </p:nvSpPr>
        <p:spPr/>
        <p:txBody>
          <a:bodyPr/>
          <a:lstStyle/>
          <a:p>
            <a:r>
              <a:rPr>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‹nº›</a:t>
            </a:fld>
            <a:endParaRPr>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grpSp>
        <p:nvGrpSpPr>
          <p:cNvPr id="7" name="Group 6" descr="Microsoft logo"/>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pic>
        <p:nvPicPr>
          <p:cNvPr id="3" name="Picture 2" descr="Microsoft Cloud Workshop logo">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grpSp>
        <p:nvGrpSpPr>
          <p:cNvPr id="7" name="Group 6" descr="Microsoft logo"/>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grpSp>
        <p:nvGrpSpPr>
          <p:cNvPr id="5" name="Group 4" descr="Microsoft logo"/>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Small Title Only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a:t>Click to edit Master title style</a:t>
            </a:r>
          </a:p>
        </p:txBody>
      </p:sp>
      <p:sp>
        <p:nvSpPr>
          <p:cNvPr id="3" name="Rectangle 2"/>
          <p:cNvSpPr/>
          <p:nvPr userDrawn="1"/>
        </p:nvSpPr>
        <p:spPr bwMode="auto">
          <a:xfrm>
            <a:off x="4483100" y="6477000"/>
            <a:ext cx="3149600" cy="381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151898442"/>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p>
        </p:txBody>
      </p:sp>
      <p:sp>
        <p:nvSpPr>
          <p:cNvPr id="4" name="Rectangle 3"/>
          <p:cNvSpPr/>
          <p:nvPr userDrawn="1"/>
        </p:nvSpPr>
        <p:spPr bwMode="auto">
          <a:xfrm>
            <a:off x="4559300" y="6502400"/>
            <a:ext cx="3378200" cy="355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445496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itle &amp; Content 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494683" cy="896518"/>
          </a:xfrm>
        </p:spPr>
        <p:txBody>
          <a:bodyPr/>
          <a:lstStyle>
            <a:lvl1pPr>
              <a:defRPr sz="5686">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p:nvPr userDrawn="1"/>
        </p:nvSpPr>
        <p:spPr bwMode="auto">
          <a:xfrm>
            <a:off x="4241800" y="6502400"/>
            <a:ext cx="3340100" cy="355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482617954"/>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a:t>Speaker Name</a:t>
            </a:r>
          </a:p>
        </p:txBody>
      </p:sp>
      <p:sp>
        <p:nvSpPr>
          <p:cNvPr id="2" name="Footer Placeholder 1"/>
          <p:cNvSpPr>
            <a:spLocks noGrp="1"/>
          </p:cNvSpPr>
          <p:nvPr>
            <p:ph type="ftr" sz="quarter" idx="13"/>
          </p:nvPr>
        </p:nvSpPr>
        <p:spPr/>
        <p:txBody>
          <a:bodyPr/>
          <a:lstStyle/>
          <a:p>
            <a:r>
              <a:rPr>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‹nº›</a:t>
            </a:fld>
            <a:endParaRPr>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9604963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8424129"/>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57928726"/>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69023265"/>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564116351"/>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32867570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2054619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141569199"/>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10311007"/>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descr="Microsoft logo"/>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459680502"/>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5_BASIC">
    <p:spTree>
      <p:nvGrpSpPr>
        <p:cNvPr id="1" name=""/>
        <p:cNvGrpSpPr/>
        <p:nvPr/>
      </p:nvGrpSpPr>
      <p:grpSpPr>
        <a:xfrm>
          <a:off x="0" y="0"/>
          <a:ext cx="0" cy="0"/>
          <a:chOff x="0" y="0"/>
          <a:chExt cx="0" cy="0"/>
        </a:xfrm>
      </p:grpSpPr>
      <p:sp>
        <p:nvSpPr>
          <p:cNvPr id="17" name="Text Placeholder 2"/>
          <p:cNvSpPr>
            <a:spLocks noGrp="1"/>
          </p:cNvSpPr>
          <p:nvPr>
            <p:ph type="body" sz="quarter" idx="14" hasCustomPrompt="1"/>
          </p:nvPr>
        </p:nvSpPr>
        <p:spPr>
          <a:xfrm>
            <a:off x="387060" y="335067"/>
            <a:ext cx="10819785" cy="766329"/>
          </a:xfrm>
        </p:spPr>
        <p:txBody>
          <a:bodyPr lIns="0" tIns="0" rIns="0" bIns="0" anchor="t" anchorCtr="0">
            <a:noAutofit/>
          </a:bodyPr>
          <a:lstStyle>
            <a:lvl1pPr marL="0" indent="0" algn="l" defTabSz="498603" rtl="0" eaLnBrk="1" latinLnBrk="0" hangingPunct="1">
              <a:lnSpc>
                <a:spcPct val="90000"/>
              </a:lnSpc>
              <a:spcBef>
                <a:spcPts val="0"/>
              </a:spcBef>
              <a:spcAft>
                <a:spcPts val="0"/>
              </a:spcAft>
              <a:buFont typeface="Arial"/>
              <a:buNone/>
              <a:defRPr lang="en-US" sz="3529" b="0" kern="1200" cap="none" spc="-98" baseline="0" dirty="0">
                <a:solidFill>
                  <a:srgbClr val="505050"/>
                </a:solidFill>
                <a:latin typeface="Segoe UI Semibold" panose="020B0702040204020203" pitchFamily="34" charset="0"/>
                <a:ea typeface="+mn-ea"/>
                <a:cs typeface="Segoe UI Semibold" panose="020B0702040204020203" pitchFamily="34" charset="0"/>
              </a:defRPr>
            </a:lvl1pPr>
            <a:lvl2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498603" rtl="0" eaLnBrk="1" latinLnBrk="0" hangingPunct="1">
              <a:lnSpc>
                <a:spcPct val="90000"/>
              </a:lnSpc>
              <a:spcAft>
                <a:spcPts val="409"/>
              </a:spcAft>
              <a:buNone/>
              <a:defRPr lang="en-US" sz="1364" b="1" kern="1200" cap="all" spc="205"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a:t>Headline</a:t>
            </a:r>
          </a:p>
        </p:txBody>
      </p:sp>
      <p:sp>
        <p:nvSpPr>
          <p:cNvPr id="22" name="Text Placeholder 2"/>
          <p:cNvSpPr>
            <a:spLocks noGrp="1"/>
          </p:cNvSpPr>
          <p:nvPr>
            <p:ph type="body" sz="quarter" idx="16" hasCustomPrompt="1"/>
          </p:nvPr>
        </p:nvSpPr>
        <p:spPr>
          <a:xfrm>
            <a:off x="427085" y="2142443"/>
            <a:ext cx="7027273" cy="2604438"/>
          </a:xfrm>
        </p:spPr>
        <p:txBody>
          <a:bodyPr lIns="0" tIns="0" rIns="0" bIns="0">
            <a:noAutofit/>
          </a:bodyPr>
          <a:lstStyle>
            <a:lvl1pPr marL="0" marR="0" indent="0" algn="l" defTabSz="498603" rtl="0" eaLnBrk="1" fontAlgn="auto" latinLnBrk="0" hangingPunct="1">
              <a:lnSpc>
                <a:spcPct val="114000"/>
              </a:lnSpc>
              <a:spcBef>
                <a:spcPts val="0"/>
              </a:spcBef>
              <a:spcAft>
                <a:spcPts val="0"/>
              </a:spcAft>
              <a:buClrTx/>
              <a:buSzTx/>
              <a:buFont typeface="Arial"/>
              <a:buNone/>
              <a:tabLst/>
              <a:defRPr lang="en-US" sz="1961" b="0" kern="1200" cap="none" spc="0" baseline="0" dirty="0" smtClean="0">
                <a:solidFill>
                  <a:schemeClr val="tx1"/>
                </a:solidFill>
                <a:latin typeface="Segoe UI" panose="020B0502040204020203" pitchFamily="34" charset="0"/>
                <a:ea typeface="+mn-ea"/>
                <a:cs typeface="Segoe UI" panose="020B0502040204020203" pitchFamily="34" charset="0"/>
              </a:defRPr>
            </a:lvl1pPr>
            <a:lvl2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498603" rtl="0" eaLnBrk="1" latinLnBrk="0" hangingPunct="1">
              <a:lnSpc>
                <a:spcPct val="90000"/>
              </a:lnSpc>
              <a:spcAft>
                <a:spcPts val="409"/>
              </a:spcAft>
              <a:buNone/>
              <a:defRPr lang="en-US" sz="1364" b="1" kern="1200" cap="all" spc="205"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a:t>Body copy</a:t>
            </a:r>
          </a:p>
        </p:txBody>
      </p:sp>
      <p:sp>
        <p:nvSpPr>
          <p:cNvPr id="23" name="Text Placeholder 2"/>
          <p:cNvSpPr>
            <a:spLocks noGrp="1"/>
          </p:cNvSpPr>
          <p:nvPr>
            <p:ph type="body" sz="quarter" idx="17" hasCustomPrompt="1"/>
          </p:nvPr>
        </p:nvSpPr>
        <p:spPr>
          <a:xfrm>
            <a:off x="427551" y="1645383"/>
            <a:ext cx="7029141" cy="379494"/>
          </a:xfrm>
        </p:spPr>
        <p:txBody>
          <a:bodyPr lIns="0" tIns="0" rIns="0" bIns="0" anchor="b" anchorCtr="0">
            <a:noAutofit/>
          </a:bodyPr>
          <a:lstStyle>
            <a:lvl1pPr marL="0" marR="0" indent="0" algn="l" defTabSz="498603" rtl="0" eaLnBrk="1" fontAlgn="auto" latinLnBrk="0" hangingPunct="1">
              <a:lnSpc>
                <a:spcPct val="100000"/>
              </a:lnSpc>
              <a:spcBef>
                <a:spcPts val="0"/>
              </a:spcBef>
              <a:spcAft>
                <a:spcPts val="0"/>
              </a:spcAft>
              <a:buClrTx/>
              <a:buSzTx/>
              <a:buFont typeface="Arial"/>
              <a:buNone/>
              <a:tabLst/>
              <a:defRPr lang="en-US" sz="1961" b="0" kern="1200" cap="none" spc="0" baseline="0" dirty="0" smtClean="0">
                <a:solidFill>
                  <a:schemeClr val="tx1"/>
                </a:solidFill>
                <a:latin typeface="Segoe UI Semibold" panose="020B0702040204020203" pitchFamily="34" charset="0"/>
                <a:ea typeface="+mn-ea"/>
                <a:cs typeface="Segoe UI Semibold" panose="020B0702040204020203" pitchFamily="34" charset="0"/>
              </a:defRPr>
            </a:lvl1pPr>
            <a:lvl2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498603" rtl="0" eaLnBrk="1" latinLnBrk="0" hangingPunct="1">
              <a:lnSpc>
                <a:spcPct val="90000"/>
              </a:lnSpc>
              <a:spcAft>
                <a:spcPts val="409"/>
              </a:spcAft>
              <a:buNone/>
              <a:defRPr lang="en-US" sz="1364" b="1" kern="1200" cap="all" spc="205"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a:t>Subhead</a:t>
            </a:r>
          </a:p>
        </p:txBody>
      </p:sp>
      <p:sp>
        <p:nvSpPr>
          <p:cNvPr id="2" name="Slide Number Placeholder 1">
            <a:extLst>
              <a:ext uri="{FF2B5EF4-FFF2-40B4-BE49-F238E27FC236}">
                <a16:creationId xmlns:a16="http://schemas.microsoft.com/office/drawing/2014/main" id="{7E911622-120A-4D49-AD6C-7E4B984B1EEA}"/>
              </a:ext>
            </a:extLst>
          </p:cNvPr>
          <p:cNvSpPr>
            <a:spLocks noGrp="1"/>
          </p:cNvSpPr>
          <p:nvPr>
            <p:ph type="sldNum" sz="quarter" idx="18"/>
          </p:nvPr>
        </p:nvSpPr>
        <p:spPr/>
        <p:txBody>
          <a:bodyPr/>
          <a:lstStyle/>
          <a:p>
            <a:fld id="{6917C22C-C5D7-4539-A137-217872CE6377}" type="slidenum">
              <a:rPr lang="en-US" smtClean="0"/>
              <a:pPr/>
              <a:t>‹nº›</a:t>
            </a:fld>
            <a:endParaRPr lang="en-US"/>
          </a:p>
        </p:txBody>
      </p:sp>
    </p:spTree>
    <p:extLst>
      <p:ext uri="{BB962C8B-B14F-4D97-AF65-F5344CB8AC3E}">
        <p14:creationId xmlns:p14="http://schemas.microsoft.com/office/powerpoint/2010/main" val="412498369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0.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theme" Target="../theme/theme3.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‹nº›</a:t>
            </a:fld>
            <a:endParaRPr lang="en-US">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93" r:id="rId19"/>
    <p:sldLayoutId id="2147483695" r:id="rId20"/>
    <p:sldLayoutId id="2147483696" r:id="rId21"/>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‹nº›</a:t>
            </a:fld>
            <a:endParaRPr lang="en-US">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353024733"/>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3" r:id="rId5"/>
    <p:sldLayoutId id="2147483704" r:id="rId6"/>
    <p:sldLayoutId id="2147483705" r:id="rId7"/>
    <p:sldLayoutId id="2147483706" r:id="rId8"/>
    <p:sldLayoutId id="2147483707" r:id="rId9"/>
    <p:sldLayoutId id="2147483708" r:id="rId10"/>
    <p:sldLayoutId id="2147483709"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CA4E4D-A463-42FD-A971-F7E139CACF69}"/>
              </a:ext>
            </a:extLst>
          </p:cNvPr>
          <p:cNvSpPr>
            <a:spLocks noGrp="1"/>
          </p:cNvSpPr>
          <p:nvPr>
            <p:ph type="title"/>
          </p:nvPr>
        </p:nvSpPr>
        <p:spPr>
          <a:xfrm>
            <a:off x="269301" y="3028568"/>
            <a:ext cx="7390143" cy="1793090"/>
          </a:xfrm>
        </p:spPr>
        <p:txBody>
          <a:bodyPr/>
          <a:lstStyle/>
          <a:p>
            <a:r>
              <a:rPr lang="en-US" dirty="0"/>
              <a:t>Azure para </a:t>
            </a:r>
            <a:r>
              <a:rPr lang="en-US" dirty="0" err="1"/>
              <a:t>Desenvolvedores</a:t>
            </a:r>
            <a:endParaRPr lang="en-US" dirty="0"/>
          </a:p>
        </p:txBody>
      </p:sp>
    </p:spTree>
    <p:extLst>
      <p:ext uri="{BB962C8B-B14F-4D97-AF65-F5344CB8AC3E}">
        <p14:creationId xmlns:p14="http://schemas.microsoft.com/office/powerpoint/2010/main" val="11295506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Segoe UI Semibold" panose="020B0702040204020203" pitchFamily="34" charset="0"/>
                <a:cs typeface="Segoe UI Semibold" panose="020B0702040204020203" pitchFamily="34" charset="0"/>
              </a:rPr>
              <a:t>Azure App Service </a:t>
            </a:r>
          </a:p>
        </p:txBody>
      </p:sp>
      <p:sp>
        <p:nvSpPr>
          <p:cNvPr id="14" name="Text Placeholder 6">
            <a:extLst>
              <a:ext uri="{FF2B5EF4-FFF2-40B4-BE49-F238E27FC236}">
                <a16:creationId xmlns:a16="http://schemas.microsoft.com/office/drawing/2014/main" id="{C7CF7A34-E32F-4509-9987-138A17E21CE1}"/>
              </a:ext>
            </a:extLst>
          </p:cNvPr>
          <p:cNvSpPr txBox="1">
            <a:spLocks/>
          </p:cNvSpPr>
          <p:nvPr/>
        </p:nvSpPr>
        <p:spPr>
          <a:xfrm>
            <a:off x="4111517" y="2281663"/>
            <a:ext cx="7813252" cy="2665207"/>
          </a:xfrm>
          <a:prstGeom prst="rect">
            <a:avLst/>
          </a:prstGeom>
        </p:spPr>
        <p:txBody>
          <a:bodyPr vert="horz" lIns="0" tIns="0" rIns="0" bIns="0" rtlCol="0" anchor="b" anchorCtr="0">
            <a:noAutofit/>
          </a:bodyPr>
          <a:lstStyle>
            <a:lvl1pPr marL="0" marR="0" indent="0" algn="l" defTabSz="508623" rtl="0" eaLnBrk="1" fontAlgn="auto" latinLnBrk="0" hangingPunct="1">
              <a:lnSpc>
                <a:spcPct val="100000"/>
              </a:lnSpc>
              <a:spcBef>
                <a:spcPts val="0"/>
              </a:spcBef>
              <a:spcAft>
                <a:spcPts val="0"/>
              </a:spcAft>
              <a:buClrTx/>
              <a:buSzTx/>
              <a:buFont typeface="Arial"/>
              <a:buNone/>
              <a:tabLst/>
              <a:defRPr lang="en-US" sz="2000" b="0" kern="1200" cap="none" spc="0" baseline="0" dirty="0" smtClean="0">
                <a:solidFill>
                  <a:schemeClr val="tx1"/>
                </a:solidFill>
                <a:latin typeface="Segoe UI Semibold" panose="020B0702040204020203" pitchFamily="34" charset="0"/>
                <a:ea typeface="+mn-ea"/>
                <a:cs typeface="Segoe UI Semibold" panose="020B0702040204020203" pitchFamily="34" charset="0"/>
              </a:defRPr>
            </a:lvl1pPr>
            <a:lvl2pPr marL="0" indent="0" algn="l" defTabSz="508623" rtl="0" eaLnBrk="1" latinLnBrk="0" hangingPunct="1">
              <a:lnSpc>
                <a:spcPct val="90000"/>
              </a:lnSpc>
              <a:spcBef>
                <a:spcPct val="20000"/>
              </a:spcBef>
              <a:spcAft>
                <a:spcPts val="417"/>
              </a:spcAft>
              <a:buClrTx/>
              <a:buFont typeface="Wingdings" panose="05000000000000000000" pitchFamily="2" charset="2"/>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508623" rtl="0" eaLnBrk="1" latinLnBrk="0" hangingPunct="1">
              <a:lnSpc>
                <a:spcPct val="90000"/>
              </a:lnSpc>
              <a:spcBef>
                <a:spcPct val="20000"/>
              </a:spcBef>
              <a:spcAft>
                <a:spcPts val="417"/>
              </a:spcAft>
              <a:buClrTx/>
              <a:buFont typeface="Wingdings" panose="05000000000000000000" pitchFamily="2" charset="2"/>
              <a:buNone/>
              <a:defRPr lang="en-US" sz="1391" b="1" kern="1200" cap="all" spc="209" baseline="0"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508623" rtl="0" eaLnBrk="1" latinLnBrk="0" hangingPunct="1">
              <a:lnSpc>
                <a:spcPct val="90000"/>
              </a:lnSpc>
              <a:spcBef>
                <a:spcPct val="20000"/>
              </a:spcBef>
              <a:spcAft>
                <a:spcPts val="417"/>
              </a:spcAft>
              <a:buClrTx/>
              <a:buFont typeface="Wingdings" panose="05000000000000000000" pitchFamily="2" charset="2"/>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508623" rtl="0" eaLnBrk="1" latinLnBrk="0" hangingPunct="1">
              <a:lnSpc>
                <a:spcPct val="90000"/>
              </a:lnSpc>
              <a:spcBef>
                <a:spcPct val="20000"/>
              </a:spcBef>
              <a:spcAft>
                <a:spcPts val="417"/>
              </a:spcAft>
              <a:buFont typeface="Arial"/>
              <a:buNone/>
              <a:defRPr lang="en-US" sz="1391" b="1" kern="1200" cap="all" spc="209"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vl6pPr marL="2797425" indent="-254311" algn="l" defTabSz="508623" rtl="0" eaLnBrk="1" latinLnBrk="0" hangingPunct="1">
              <a:spcBef>
                <a:spcPct val="20000"/>
              </a:spcBef>
              <a:buFont typeface="Arial"/>
              <a:buChar char="•"/>
              <a:defRPr sz="2225" kern="1200">
                <a:solidFill>
                  <a:schemeClr val="tx1"/>
                </a:solidFill>
                <a:latin typeface="+mn-lt"/>
                <a:ea typeface="+mn-ea"/>
                <a:cs typeface="+mn-cs"/>
              </a:defRPr>
            </a:lvl6pPr>
            <a:lvl7pPr marL="3306046" indent="-254311" algn="l" defTabSz="508623" rtl="0" eaLnBrk="1" latinLnBrk="0" hangingPunct="1">
              <a:spcBef>
                <a:spcPct val="20000"/>
              </a:spcBef>
              <a:buFont typeface="Arial"/>
              <a:buChar char="•"/>
              <a:defRPr sz="2225" kern="1200">
                <a:solidFill>
                  <a:schemeClr val="tx1"/>
                </a:solidFill>
                <a:latin typeface="+mn-lt"/>
                <a:ea typeface="+mn-ea"/>
                <a:cs typeface="+mn-cs"/>
              </a:defRPr>
            </a:lvl7pPr>
            <a:lvl8pPr marL="3814667" indent="-254311" algn="l" defTabSz="508623" rtl="0" eaLnBrk="1" latinLnBrk="0" hangingPunct="1">
              <a:spcBef>
                <a:spcPct val="20000"/>
              </a:spcBef>
              <a:buFont typeface="Arial"/>
              <a:buChar char="•"/>
              <a:defRPr sz="2225" kern="1200">
                <a:solidFill>
                  <a:schemeClr val="tx1"/>
                </a:solidFill>
                <a:latin typeface="+mn-lt"/>
                <a:ea typeface="+mn-ea"/>
                <a:cs typeface="+mn-cs"/>
              </a:defRPr>
            </a:lvl8pPr>
            <a:lvl9pPr marL="4323290" indent="-254311" algn="l" defTabSz="508623" rtl="0" eaLnBrk="1" latinLnBrk="0" hangingPunct="1">
              <a:spcBef>
                <a:spcPct val="20000"/>
              </a:spcBef>
              <a:buFont typeface="Arial"/>
              <a:buChar char="•"/>
              <a:defRPr sz="2225" kern="1200">
                <a:solidFill>
                  <a:schemeClr val="tx1"/>
                </a:solidFill>
                <a:latin typeface="+mn-lt"/>
                <a:ea typeface="+mn-ea"/>
                <a:cs typeface="+mn-cs"/>
              </a:defRPr>
            </a:lvl9pPr>
          </a:lstStyle>
          <a:p>
            <a:pPr marL="0" marR="0" lvl="0" indent="0" algn="l" defTabSz="508623" rtl="0" eaLnBrk="1" fontAlgn="auto" latinLnBrk="0" hangingPunct="1">
              <a:lnSpc>
                <a:spcPct val="100000"/>
              </a:lnSpc>
              <a:spcBef>
                <a:spcPts val="0"/>
              </a:spcBef>
              <a:spcAft>
                <a:spcPts val="0"/>
              </a:spcAft>
              <a:buClrTx/>
              <a:buSzTx/>
              <a:buFont typeface="Arial"/>
              <a:buNone/>
              <a:tabLst/>
              <a:defRPr/>
            </a:pPr>
            <a:endParaRPr kumimoji="0" lang="en-US" sz="2750" b="0" i="0" u="none" strike="noStrike" kern="120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endParaRPr>
          </a:p>
          <a:p>
            <a:pPr marL="0" marR="0" lvl="0" indent="0" algn="l" defTabSz="508623" rtl="0" eaLnBrk="1" fontAlgn="auto" latinLnBrk="0" hangingPunct="1">
              <a:lnSpc>
                <a:spcPct val="100000"/>
              </a:lnSpc>
              <a:spcBef>
                <a:spcPts val="0"/>
              </a:spcBef>
              <a:spcAft>
                <a:spcPts val="0"/>
              </a:spcAft>
              <a:buClrTx/>
              <a:buSzTx/>
              <a:buFont typeface="Arial"/>
              <a:buNone/>
              <a:tabLst/>
              <a:defRPr/>
            </a:pPr>
            <a:endParaRPr kumimoji="0" lang="en-US" sz="2750" b="0" i="0" u="none" strike="noStrike" kern="120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endParaRPr>
          </a:p>
          <a:p>
            <a:pPr marL="0" marR="0" lvl="0" indent="0" algn="l" defTabSz="508623" rtl="0" eaLnBrk="1" fontAlgn="auto" latinLnBrk="0" hangingPunct="1">
              <a:lnSpc>
                <a:spcPct val="100000"/>
              </a:lnSpc>
              <a:spcBef>
                <a:spcPts val="0"/>
              </a:spcBef>
              <a:spcAft>
                <a:spcPts val="0"/>
              </a:spcAft>
              <a:buClrTx/>
              <a:buSzTx/>
              <a:buFont typeface="Arial"/>
              <a:buNone/>
              <a:tabLst/>
              <a:defRPr/>
            </a:pPr>
            <a:r>
              <a:rPr kumimoji="0" lang="en-US" sz="2750" b="0" i="0" u="none" strike="noStrike" kern="1200" cap="none" spc="0" normalizeH="0" baseline="0" noProof="0" dirty="0" err="1">
                <a:ln>
                  <a:noFill/>
                </a:ln>
                <a:solidFill>
                  <a:srgbClr val="505050"/>
                </a:solidFill>
                <a:effectLst/>
                <a:uLnTx/>
                <a:uFillTx/>
                <a:latin typeface="Segoe UI Semibold" panose="020B0702040204020203" pitchFamily="34" charset="0"/>
                <a:ea typeface="+mn-ea"/>
                <a:cs typeface="Segoe UI Semibold" panose="020B0702040204020203" pitchFamily="34" charset="0"/>
              </a:rPr>
              <a:t>Serviço</a:t>
            </a:r>
            <a:r>
              <a:rPr kumimoji="0" lang="en-US" sz="2750" b="0" i="0" u="none" strike="noStrike" kern="120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 de </a:t>
            </a:r>
            <a:r>
              <a:rPr kumimoji="0" lang="en-US" sz="2750" b="0" i="0" u="none" strike="noStrike" kern="1200" cap="none" spc="0" normalizeH="0" baseline="0" noProof="0" dirty="0" err="1">
                <a:ln>
                  <a:noFill/>
                </a:ln>
                <a:solidFill>
                  <a:srgbClr val="505050"/>
                </a:solidFill>
                <a:effectLst/>
                <a:uLnTx/>
                <a:uFillTx/>
                <a:latin typeface="Segoe UI Semibold" panose="020B0702040204020203" pitchFamily="34" charset="0"/>
                <a:ea typeface="+mn-ea"/>
                <a:cs typeface="Segoe UI Semibold" panose="020B0702040204020203" pitchFamily="34" charset="0"/>
              </a:rPr>
              <a:t>hospedagem</a:t>
            </a:r>
            <a:r>
              <a:rPr kumimoji="0" lang="en-US" sz="2750" b="0" i="0" u="none" strike="noStrike" kern="120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 de </a:t>
            </a:r>
            <a:r>
              <a:rPr kumimoji="0" lang="en-US" sz="2750" b="0" i="0" u="none" strike="noStrike" kern="1200" cap="none" spc="0" normalizeH="0" baseline="0" noProof="0" dirty="0" err="1">
                <a:ln>
                  <a:noFill/>
                </a:ln>
                <a:solidFill>
                  <a:srgbClr val="505050"/>
                </a:solidFill>
                <a:effectLst/>
                <a:uLnTx/>
                <a:uFillTx/>
                <a:latin typeface="Segoe UI Semibold" panose="020B0702040204020203" pitchFamily="34" charset="0"/>
                <a:ea typeface="+mn-ea"/>
                <a:cs typeface="Segoe UI Semibold" panose="020B0702040204020203" pitchFamily="34" charset="0"/>
              </a:rPr>
              <a:t>aplicações</a:t>
            </a:r>
            <a:r>
              <a:rPr kumimoji="0" lang="en-US" sz="2750" b="0" i="0" u="none" strike="noStrike" kern="120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 </a:t>
            </a:r>
            <a:r>
              <a:rPr kumimoji="0" lang="en-US" sz="2750" b="0" i="0" u="none" strike="noStrike" kern="1200" cap="none" spc="0" normalizeH="0" baseline="0" noProof="0" dirty="0" err="1">
                <a:ln>
                  <a:noFill/>
                </a:ln>
                <a:solidFill>
                  <a:srgbClr val="505050"/>
                </a:solidFill>
                <a:effectLst/>
                <a:uLnTx/>
                <a:uFillTx/>
                <a:latin typeface="Segoe UI Semibold" panose="020B0702040204020203" pitchFamily="34" charset="0"/>
                <a:ea typeface="+mn-ea"/>
                <a:cs typeface="Segoe UI Semibold" panose="020B0702040204020203" pitchFamily="34" charset="0"/>
              </a:rPr>
              <a:t>em</a:t>
            </a:r>
            <a:r>
              <a:rPr kumimoji="0" lang="en-US" sz="2750" b="0" i="0" u="none" strike="noStrike" kern="120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 </a:t>
            </a:r>
            <a:r>
              <a:rPr kumimoji="0" lang="en-US" sz="2750" b="0" i="0" u="none" strike="noStrike" kern="1200" cap="none" spc="0" normalizeH="0" baseline="0" noProof="0" dirty="0" err="1">
                <a:ln>
                  <a:noFill/>
                </a:ln>
                <a:solidFill>
                  <a:srgbClr val="505050"/>
                </a:solidFill>
                <a:effectLst/>
                <a:uLnTx/>
                <a:uFillTx/>
                <a:latin typeface="Segoe UI Semibold" panose="020B0702040204020203" pitchFamily="34" charset="0"/>
                <a:ea typeface="+mn-ea"/>
                <a:cs typeface="Segoe UI Semibold" panose="020B0702040204020203" pitchFamily="34" charset="0"/>
              </a:rPr>
              <a:t>nuvem</a:t>
            </a:r>
            <a:r>
              <a:rPr kumimoji="0" lang="en-US" sz="2750" b="0" i="0" u="none" strike="noStrike" kern="120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 </a:t>
            </a:r>
            <a:r>
              <a:rPr kumimoji="0" lang="en-US" sz="2750" b="0" i="0" u="none" strike="noStrike" kern="1200" cap="none" spc="0" normalizeH="0" baseline="0" noProof="0" dirty="0" err="1">
                <a:ln>
                  <a:noFill/>
                </a:ln>
                <a:solidFill>
                  <a:srgbClr val="505050"/>
                </a:solidFill>
                <a:effectLst/>
                <a:uLnTx/>
                <a:uFillTx/>
                <a:latin typeface="Segoe UI Semibold" panose="020B0702040204020203" pitchFamily="34" charset="0"/>
                <a:ea typeface="+mn-ea"/>
                <a:cs typeface="Segoe UI Semibold" panose="020B0702040204020203" pitchFamily="34" charset="0"/>
              </a:rPr>
              <a:t>totalmente</a:t>
            </a:r>
            <a:r>
              <a:rPr kumimoji="0" lang="en-US" sz="2750" b="0" i="0" u="none" strike="noStrike" kern="120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 </a:t>
            </a:r>
            <a:r>
              <a:rPr kumimoji="0" lang="en-US" sz="2750" b="0" i="0" u="none" strike="noStrike" kern="1200" cap="none" spc="0" normalizeH="0" baseline="0" noProof="0" dirty="0" err="1">
                <a:ln>
                  <a:noFill/>
                </a:ln>
                <a:solidFill>
                  <a:srgbClr val="505050"/>
                </a:solidFill>
                <a:effectLst/>
                <a:uLnTx/>
                <a:uFillTx/>
                <a:latin typeface="Segoe UI Semibold" panose="020B0702040204020203" pitchFamily="34" charset="0"/>
                <a:ea typeface="+mn-ea"/>
                <a:cs typeface="Segoe UI Semibold" panose="020B0702040204020203" pitchFamily="34" charset="0"/>
              </a:rPr>
              <a:t>gerenciado</a:t>
            </a:r>
            <a:r>
              <a:rPr kumimoji="0" lang="en-US" sz="2750" b="0" i="0" u="none" strike="noStrike" kern="120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 Seguro, </a:t>
            </a:r>
            <a:r>
              <a:rPr kumimoji="0" lang="en-US" sz="2750" b="0" i="0" u="none" strike="noStrike" kern="1200" cap="none" spc="0" normalizeH="0" baseline="0" noProof="0" dirty="0" err="1">
                <a:ln>
                  <a:noFill/>
                </a:ln>
                <a:solidFill>
                  <a:srgbClr val="505050"/>
                </a:solidFill>
                <a:effectLst/>
                <a:uLnTx/>
                <a:uFillTx/>
                <a:latin typeface="Segoe UI Semibold" panose="020B0702040204020203" pitchFamily="34" charset="0"/>
                <a:ea typeface="+mn-ea"/>
                <a:cs typeface="Segoe UI Semibold" panose="020B0702040204020203" pitchFamily="34" charset="0"/>
              </a:rPr>
              <a:t>redundante</a:t>
            </a:r>
            <a:r>
              <a:rPr kumimoji="0" lang="en-US" sz="2750" b="0" i="0" u="none" strike="noStrike" kern="120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 e </a:t>
            </a:r>
            <a:r>
              <a:rPr kumimoji="0" lang="en-US" sz="2750" b="0" i="0" u="none" strike="noStrike" kern="1200" cap="none" spc="0" normalizeH="0" baseline="0" noProof="0" dirty="0" err="1">
                <a:ln>
                  <a:noFill/>
                </a:ln>
                <a:solidFill>
                  <a:srgbClr val="505050"/>
                </a:solidFill>
                <a:effectLst/>
                <a:uLnTx/>
                <a:uFillTx/>
                <a:latin typeface="Segoe UI Semibold" panose="020B0702040204020203" pitchFamily="34" charset="0"/>
                <a:ea typeface="+mn-ea"/>
                <a:cs typeface="Segoe UI Semibold" panose="020B0702040204020203" pitchFamily="34" charset="0"/>
              </a:rPr>
              <a:t>altamente</a:t>
            </a:r>
            <a:r>
              <a:rPr kumimoji="0" lang="en-US" sz="2750" b="0" i="0" u="none" strike="noStrike" kern="120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 </a:t>
            </a:r>
            <a:r>
              <a:rPr kumimoji="0" lang="en-US" sz="2750" b="0" i="0" u="none" strike="noStrike" kern="1200" cap="none" spc="0" normalizeH="0" baseline="0" noProof="0" dirty="0" err="1">
                <a:ln>
                  <a:noFill/>
                </a:ln>
                <a:solidFill>
                  <a:srgbClr val="505050"/>
                </a:solidFill>
                <a:effectLst/>
                <a:uLnTx/>
                <a:uFillTx/>
                <a:latin typeface="Segoe UI Semibold" panose="020B0702040204020203" pitchFamily="34" charset="0"/>
                <a:ea typeface="+mn-ea"/>
                <a:cs typeface="Segoe UI Semibold" panose="020B0702040204020203" pitchFamily="34" charset="0"/>
              </a:rPr>
              <a:t>disponível</a:t>
            </a:r>
            <a:endParaRPr kumimoji="0" lang="en-US" sz="2750" b="0" i="0" u="none" strike="noStrike" kern="120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endParaRPr>
          </a:p>
          <a:p>
            <a:pPr marL="0" marR="0" lvl="0" indent="0" algn="l" defTabSz="508623" rtl="0" eaLnBrk="1" fontAlgn="auto" latinLnBrk="0" hangingPunct="1">
              <a:lnSpc>
                <a:spcPct val="100000"/>
              </a:lnSpc>
              <a:spcBef>
                <a:spcPts val="0"/>
              </a:spcBef>
              <a:spcAft>
                <a:spcPts val="0"/>
              </a:spcAft>
              <a:buClrTx/>
              <a:buSzTx/>
              <a:buFont typeface="Arial"/>
              <a:buNone/>
              <a:tabLst/>
              <a:defRPr/>
            </a:pPr>
            <a:endParaRPr kumimoji="0" lang="en-US" sz="2750" b="0" i="0" u="none" strike="noStrike" kern="120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endParaRPr>
          </a:p>
          <a:p>
            <a:pPr marL="457200" marR="0" lvl="0" indent="-457200" algn="l" defTabSz="508623"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750" b="0" i="0" u="none" strike="noStrike" kern="1200" cap="none" spc="0" normalizeH="0" baseline="0" noProof="0" dirty="0" err="1">
                <a:ln>
                  <a:noFill/>
                </a:ln>
                <a:solidFill>
                  <a:srgbClr val="505050"/>
                </a:solidFill>
                <a:effectLst/>
                <a:uLnTx/>
                <a:uFillTx/>
                <a:latin typeface="Segoe UI Semibold" panose="020B0702040204020203" pitchFamily="34" charset="0"/>
                <a:ea typeface="+mn-ea"/>
                <a:cs typeface="Segoe UI Semibold" panose="020B0702040204020203" pitchFamily="34" charset="0"/>
              </a:rPr>
              <a:t>Suporta</a:t>
            </a:r>
            <a:r>
              <a:rPr kumimoji="0" lang="en-US" sz="2750" b="0" i="0" u="none" strike="noStrike" kern="120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 Windows e Linux</a:t>
            </a:r>
          </a:p>
          <a:p>
            <a:pPr marL="457200" marR="0" lvl="0" indent="-457200" algn="l" defTabSz="508623"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750" b="0" i="0" u="none" strike="noStrike" kern="120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Stacks </a:t>
            </a:r>
            <a:r>
              <a:rPr kumimoji="0" lang="en-US" sz="2750" b="0" i="0" u="none" strike="noStrike" kern="1200" cap="none" spc="0" normalizeH="0" baseline="0" noProof="0" dirty="0" err="1">
                <a:ln>
                  <a:noFill/>
                </a:ln>
                <a:solidFill>
                  <a:srgbClr val="505050"/>
                </a:solidFill>
                <a:effectLst/>
                <a:uLnTx/>
                <a:uFillTx/>
                <a:latin typeface="Segoe UI Semibold" panose="020B0702040204020203" pitchFamily="34" charset="0"/>
                <a:ea typeface="+mn-ea"/>
                <a:cs typeface="Segoe UI Semibold" panose="020B0702040204020203" pitchFamily="34" charset="0"/>
              </a:rPr>
              <a:t>suportadas</a:t>
            </a:r>
            <a:r>
              <a:rPr kumimoji="0" lang="en-US" sz="2750" b="0" i="0" u="none" strike="noStrike" kern="120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 .NET Core, </a:t>
            </a:r>
            <a:r>
              <a:rPr kumimoji="0" lang="en-US" sz="2750" b="0" i="0" u="none" strike="noStrike" kern="1200" cap="none" spc="0" normalizeH="0" baseline="0" noProof="0" dirty="0" err="1">
                <a:ln>
                  <a:noFill/>
                </a:ln>
                <a:solidFill>
                  <a:srgbClr val="505050"/>
                </a:solidFill>
                <a:effectLst/>
                <a:uLnTx/>
                <a:uFillTx/>
                <a:latin typeface="Segoe UI Semibold" panose="020B0702040204020203" pitchFamily="34" charset="0"/>
                <a:ea typeface="+mn-ea"/>
                <a:cs typeface="Segoe UI Semibold" panose="020B0702040204020203" pitchFamily="34" charset="0"/>
              </a:rPr>
              <a:t>Asp.net</a:t>
            </a:r>
            <a:r>
              <a:rPr kumimoji="0" lang="en-US" sz="2750" b="0" i="0" u="none" strike="noStrike" kern="120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 Java, </a:t>
            </a:r>
            <a:r>
              <a:rPr kumimoji="0" lang="en-US" sz="2750" b="0" i="0" u="none" strike="noStrike" kern="1200" cap="none" spc="0" normalizeH="0" baseline="0" noProof="0" dirty="0" err="1">
                <a:ln>
                  <a:noFill/>
                </a:ln>
                <a:solidFill>
                  <a:srgbClr val="505050"/>
                </a:solidFill>
                <a:effectLst/>
                <a:uLnTx/>
                <a:uFillTx/>
                <a:latin typeface="Segoe UI Semibold" panose="020B0702040204020203" pitchFamily="34" charset="0"/>
                <a:ea typeface="+mn-ea"/>
                <a:cs typeface="Segoe UI Semibold" panose="020B0702040204020203" pitchFamily="34" charset="0"/>
              </a:rPr>
              <a:t>Node.JS</a:t>
            </a:r>
            <a:r>
              <a:rPr kumimoji="0" lang="en-US" sz="2750" b="0" i="0" u="none" strike="noStrike" kern="120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 Python, PHP, Ruby</a:t>
            </a:r>
          </a:p>
          <a:p>
            <a:pPr marL="457200" marR="0" lvl="0" indent="-457200" algn="l" defTabSz="508623"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750" b="0" i="0" u="none" strike="noStrike" kern="1200" cap="none" spc="0" normalizeH="0" baseline="0" noProof="0" dirty="0" err="1">
                <a:ln>
                  <a:noFill/>
                </a:ln>
                <a:solidFill>
                  <a:srgbClr val="505050"/>
                </a:solidFill>
                <a:effectLst/>
                <a:uLnTx/>
                <a:uFillTx/>
                <a:latin typeface="Segoe UI Semibold" panose="020B0702040204020203" pitchFamily="34" charset="0"/>
                <a:ea typeface="+mn-ea"/>
                <a:cs typeface="Segoe UI Semibold" panose="020B0702040204020203" pitchFamily="34" charset="0"/>
              </a:rPr>
              <a:t>Permite</a:t>
            </a:r>
            <a:r>
              <a:rPr kumimoji="0" lang="en-US" sz="2750" b="0" i="0" u="none" strike="noStrike" kern="120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 </a:t>
            </a:r>
            <a:r>
              <a:rPr kumimoji="0" lang="en-US" sz="2750" b="0" i="0" u="none" strike="noStrike" kern="1200" cap="none" spc="0" normalizeH="0" baseline="0" noProof="0" dirty="0" err="1">
                <a:ln>
                  <a:noFill/>
                </a:ln>
                <a:solidFill>
                  <a:srgbClr val="505050"/>
                </a:solidFill>
                <a:effectLst/>
                <a:uLnTx/>
                <a:uFillTx/>
                <a:latin typeface="Segoe UI Semibold" panose="020B0702040204020203" pitchFamily="34" charset="0"/>
                <a:ea typeface="+mn-ea"/>
                <a:cs typeface="Segoe UI Semibold" panose="020B0702040204020203" pitchFamily="34" charset="0"/>
              </a:rPr>
              <a:t>uso</a:t>
            </a:r>
            <a:r>
              <a:rPr kumimoji="0" lang="en-US" sz="2750" b="0" i="0" u="none" strike="noStrike" kern="120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 de Imagens Docker</a:t>
            </a:r>
          </a:p>
        </p:txBody>
      </p:sp>
      <p:pic>
        <p:nvPicPr>
          <p:cNvPr id="1026" name="Picture 2" descr="Azure Start Point | Your first Web App and App Service Plan">
            <a:extLst>
              <a:ext uri="{FF2B5EF4-FFF2-40B4-BE49-F238E27FC236}">
                <a16:creationId xmlns:a16="http://schemas.microsoft.com/office/drawing/2014/main" id="{5A27B62B-DAC4-1E47-BDC3-1E7D1ADB46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060934"/>
            <a:ext cx="4573155" cy="2400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1598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4774A367-9F67-4C2B-A29F-54605E3BFCCC}"/>
              </a:ext>
            </a:extLst>
          </p:cNvPr>
          <p:cNvSpPr txBox="1">
            <a:spLocks/>
          </p:cNvSpPr>
          <p:nvPr/>
        </p:nvSpPr>
        <p:spPr>
          <a:xfrm>
            <a:off x="421329" y="443514"/>
            <a:ext cx="11655840" cy="899665"/>
          </a:xfrm>
          <a:prstGeom prst="rect">
            <a:avLst/>
          </a:prstGeom>
        </p:spPr>
        <p:txBody>
          <a:bodyPr vert="horz" wrap="square" lIns="146304" tIns="91440" rIns="146304" bIns="91440" rtlCol="0" anchor="t">
            <a:noAutofit/>
          </a:bodyPr>
          <a:lst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latin typeface="Segoe UI Semibold" panose="020B0702040204020203" pitchFamily="34" charset="0"/>
                <a:cs typeface="Segoe UI Semibold" panose="020B0702040204020203" pitchFamily="34" charset="0"/>
              </a:rPr>
              <a:t>Storage - BLOB</a:t>
            </a:r>
          </a:p>
        </p:txBody>
      </p:sp>
      <p:sp>
        <p:nvSpPr>
          <p:cNvPr id="4" name="Rectangle 3">
            <a:extLst>
              <a:ext uri="{FF2B5EF4-FFF2-40B4-BE49-F238E27FC236}">
                <a16:creationId xmlns:a16="http://schemas.microsoft.com/office/drawing/2014/main" id="{25362B3C-9CF3-440E-A0E7-240D52B7A1C1}"/>
              </a:ext>
            </a:extLst>
          </p:cNvPr>
          <p:cNvSpPr/>
          <p:nvPr/>
        </p:nvSpPr>
        <p:spPr>
          <a:xfrm>
            <a:off x="421329" y="1343179"/>
            <a:ext cx="9752685" cy="4238468"/>
          </a:xfrm>
          <a:prstGeom prst="rect">
            <a:avLst/>
          </a:prstGeom>
        </p:spPr>
        <p:txBody>
          <a:bodyPr wrap="square">
            <a:spAutoFit/>
          </a:bodyPr>
          <a:lstStyle/>
          <a:p>
            <a:pPr marL="0" marR="0" lvl="0" indent="0" defTabSz="914367" eaLnBrk="1" fontAlgn="auto" latinLnBrk="0" hangingPunct="1">
              <a:lnSpc>
                <a:spcPct val="107000"/>
              </a:lnSpc>
              <a:spcBef>
                <a:spcPts val="0"/>
              </a:spcBef>
              <a:spcAft>
                <a:spcPts val="0"/>
              </a:spcAft>
              <a:buClrTx/>
              <a:buSzTx/>
              <a:buFontTx/>
              <a:buNone/>
              <a:tabLst/>
              <a:defRPr/>
            </a:pPr>
            <a:endParaRPr kumimoji="0" lang="en-US"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endParaRPr>
          </a:p>
          <a:p>
            <a:pPr marL="285750" marR="0" lvl="0" indent="-285750" defTabSz="91436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Projetado</a:t>
            </a:r>
            <a:r>
              <a:rPr kumimoji="0" lang="en-US"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para </a:t>
            </a:r>
            <a:r>
              <a:rPr kumimoji="0" lang="en-US"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armazenar</a:t>
            </a:r>
            <a:r>
              <a:rPr kumimoji="0" lang="en-US"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a:t>
            </a:r>
            <a:r>
              <a:rPr kumimoji="0" lang="en-US"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grandes</a:t>
            </a:r>
            <a:r>
              <a:rPr kumimoji="0" lang="en-US"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a:t>
            </a:r>
            <a:r>
              <a:rPr kumimoji="0" lang="en-US"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quantidades</a:t>
            </a:r>
            <a:r>
              <a:rPr kumimoji="0" lang="en-US"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de dados </a:t>
            </a:r>
            <a:r>
              <a:rPr kumimoji="0" lang="en-US"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não</a:t>
            </a:r>
            <a:r>
              <a:rPr kumimoji="0" lang="en-US"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a:t>
            </a:r>
            <a:r>
              <a:rPr kumimoji="0" lang="en-US"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estruturados</a:t>
            </a:r>
            <a:endParaRPr kumimoji="0" lang="en-US"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endParaRPr>
          </a:p>
          <a:p>
            <a:pPr marL="285750" marR="0" lvl="0" indent="-285750" defTabSz="91436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Os</a:t>
            </a:r>
            <a:r>
              <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dados </a:t>
            </a:r>
            <a:r>
              <a:rPr kumimoji="0" lang="en-GB"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são</a:t>
            </a:r>
            <a:r>
              <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a:t>
            </a:r>
            <a:r>
              <a:rPr kumimoji="0" lang="en-GB"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armazenados</a:t>
            </a:r>
            <a:r>
              <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a:t>
            </a:r>
            <a:r>
              <a:rPr kumimoji="0" lang="en-GB"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em</a:t>
            </a:r>
            <a:r>
              <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“containers”</a:t>
            </a:r>
          </a:p>
          <a:p>
            <a:pPr marL="285750" marR="0" lvl="0" indent="-285750" defTabSz="914367" eaLnBrk="1" fontAlgn="auto" latinLnBrk="0" hangingPunct="1">
              <a:lnSpc>
                <a:spcPct val="100000"/>
              </a:lnSpc>
              <a:spcBef>
                <a:spcPts val="0"/>
              </a:spcBef>
              <a:spcAft>
                <a:spcPts val="588"/>
              </a:spcAft>
              <a:buClrTx/>
              <a:buSzTx/>
              <a:buFont typeface="Arial" panose="020B0604020202020204" pitchFamily="34" charset="0"/>
              <a:buChar char="•"/>
              <a:tabLst/>
              <a:defRPr/>
            </a:pPr>
            <a:r>
              <a:rPr kumimoji="0" lang="en-GB"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Armazena</a:t>
            </a:r>
            <a:r>
              <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sites </a:t>
            </a:r>
            <a:r>
              <a:rPr kumimoji="0" lang="en-GB"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estáticos</a:t>
            </a:r>
            <a:r>
              <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a:t>
            </a:r>
            <a:r>
              <a:rPr kumimoji="0" lang="en-GB"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sem</a:t>
            </a:r>
            <a:r>
              <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a:t>
            </a:r>
            <a:r>
              <a:rPr kumimoji="0" lang="en-GB"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custo</a:t>
            </a:r>
            <a:r>
              <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de </a:t>
            </a:r>
            <a:r>
              <a:rPr kumimoji="0" lang="en-GB"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computação</a:t>
            </a:r>
            <a:endPar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endParaRPr>
          </a:p>
          <a:p>
            <a:pPr marL="285750" marR="0" lvl="0" indent="-285750" defTabSz="914367" eaLnBrk="1" fontAlgn="auto" latinLnBrk="0" hangingPunct="1">
              <a:lnSpc>
                <a:spcPct val="100000"/>
              </a:lnSpc>
              <a:spcBef>
                <a:spcPts val="0"/>
              </a:spcBef>
              <a:spcAft>
                <a:spcPts val="588"/>
              </a:spcAft>
              <a:buClrTx/>
              <a:buSzTx/>
              <a:buFont typeface="Arial" panose="020B0604020202020204" pitchFamily="34" charset="0"/>
              <a:buChar char="•"/>
              <a:tabLst/>
              <a:defRPr/>
            </a:pPr>
            <a:r>
              <a:rPr lang="en-GB" sz="2750" kern="0" dirty="0" err="1">
                <a:solidFill>
                  <a:srgbClr val="505050"/>
                </a:solidFill>
                <a:latin typeface="Segoe UI Semilight" panose="020B0402040204020203" pitchFamily="34" charset="0"/>
                <a:ea typeface="Calibri" panose="020F0502020204030204" pitchFamily="34" charset="0"/>
                <a:cs typeface="Segoe UI Semilight" panose="020B0402040204020203" pitchFamily="34" charset="0"/>
              </a:rPr>
              <a:t>Tipos</a:t>
            </a:r>
            <a:r>
              <a:rPr lang="en-GB" sz="2750" kern="0" dirty="0">
                <a:solidFill>
                  <a:srgbClr val="505050"/>
                </a:solidFill>
                <a:latin typeface="Segoe UI Semilight" panose="020B0402040204020203" pitchFamily="34" charset="0"/>
                <a:ea typeface="Calibri" panose="020F0502020204030204" pitchFamily="34" charset="0"/>
                <a:cs typeface="Segoe UI Semilight" panose="020B0402040204020203" pitchFamily="34" charset="0"/>
              </a:rPr>
              <a:t> de Blob:</a:t>
            </a:r>
          </a:p>
          <a:p>
            <a:pPr marL="742950" lvl="1" indent="-285750" defTabSz="914367">
              <a:spcAft>
                <a:spcPts val="588"/>
              </a:spcAft>
              <a:buFont typeface="Arial" panose="020B0604020202020204" pitchFamily="34" charset="0"/>
              <a:buChar char="•"/>
              <a:defRPr/>
            </a:pPr>
            <a:r>
              <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Block Blob: 4.77tb de </a:t>
            </a:r>
            <a:r>
              <a:rPr kumimoji="0" lang="en-GB"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tamanho</a:t>
            </a:r>
            <a:r>
              <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m</a:t>
            </a:r>
            <a:r>
              <a:rPr lang="en-GB" sz="2750" kern="0" dirty="0" err="1">
                <a:solidFill>
                  <a:srgbClr val="505050"/>
                </a:solidFill>
                <a:latin typeface="Segoe UI Semilight" panose="020B0402040204020203" pitchFamily="34" charset="0"/>
                <a:ea typeface="Calibri" panose="020F0502020204030204" pitchFamily="34" charset="0"/>
                <a:cs typeface="Segoe UI Semilight" panose="020B0402040204020203" pitchFamily="34" charset="0"/>
              </a:rPr>
              <a:t>áximo</a:t>
            </a:r>
            <a:r>
              <a:rPr lang="en-GB" sz="2750" kern="0" dirty="0">
                <a:solidFill>
                  <a:srgbClr val="505050"/>
                </a:solidFill>
                <a:latin typeface="Segoe UI Semilight" panose="020B0402040204020203" pitchFamily="34" charset="0"/>
                <a:ea typeface="Calibri" panose="020F0502020204030204" pitchFamily="34" charset="0"/>
                <a:cs typeface="Segoe UI Semilight" panose="020B0402040204020203" pitchFamily="34" charset="0"/>
              </a:rPr>
              <a:t> por </a:t>
            </a:r>
            <a:r>
              <a:rPr lang="en-GB" sz="2750" kern="0" dirty="0" err="1">
                <a:solidFill>
                  <a:srgbClr val="505050"/>
                </a:solidFill>
                <a:latin typeface="Segoe UI Semilight" panose="020B0402040204020203" pitchFamily="34" charset="0"/>
                <a:ea typeface="Calibri" panose="020F0502020204030204" pitchFamily="34" charset="0"/>
                <a:cs typeface="Segoe UI Semilight" panose="020B0402040204020203" pitchFamily="34" charset="0"/>
              </a:rPr>
              <a:t>arquivo</a:t>
            </a:r>
            <a:endParaRPr lang="en-GB" sz="2750" kern="0" dirty="0">
              <a:solidFill>
                <a:srgbClr val="505050"/>
              </a:solidFill>
              <a:latin typeface="Segoe UI Semilight" panose="020B0402040204020203" pitchFamily="34" charset="0"/>
              <a:ea typeface="Calibri" panose="020F0502020204030204" pitchFamily="34" charset="0"/>
              <a:cs typeface="Segoe UI Semilight" panose="020B0402040204020203" pitchFamily="34" charset="0"/>
            </a:endParaRPr>
          </a:p>
          <a:p>
            <a:pPr marL="742950" lvl="1" indent="-285750" defTabSz="914367">
              <a:spcAft>
                <a:spcPts val="588"/>
              </a:spcAft>
              <a:buFont typeface="Arial" panose="020B0604020202020204" pitchFamily="34" charset="0"/>
              <a:buChar char="•"/>
              <a:defRPr/>
            </a:pPr>
            <a:r>
              <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Append Blob: 195gb de </a:t>
            </a:r>
            <a:r>
              <a:rPr lang="en-GB" sz="2750" kern="0" dirty="0" err="1">
                <a:solidFill>
                  <a:srgbClr val="505050"/>
                </a:solidFill>
                <a:latin typeface="Segoe UI Semilight" panose="020B0402040204020203" pitchFamily="34" charset="0"/>
                <a:ea typeface="Calibri" panose="020F0502020204030204" pitchFamily="34" charset="0"/>
                <a:cs typeface="Segoe UI Semilight" panose="020B0402040204020203" pitchFamily="34" charset="0"/>
              </a:rPr>
              <a:t>tamanho</a:t>
            </a:r>
            <a:r>
              <a:rPr lang="en-GB" sz="2750" kern="0" dirty="0">
                <a:solidFill>
                  <a:srgbClr val="505050"/>
                </a:solidFill>
                <a:latin typeface="Segoe UI Semilight" panose="020B0402040204020203" pitchFamily="34" charset="0"/>
                <a:ea typeface="Calibri" panose="020F0502020204030204" pitchFamily="34" charset="0"/>
                <a:cs typeface="Segoe UI Semilight" panose="020B0402040204020203" pitchFamily="34" charset="0"/>
              </a:rPr>
              <a:t> </a:t>
            </a:r>
            <a:r>
              <a:rPr lang="en-GB" sz="2750" kern="0" dirty="0" err="1">
                <a:solidFill>
                  <a:srgbClr val="505050"/>
                </a:solidFill>
                <a:latin typeface="Segoe UI Semilight" panose="020B0402040204020203" pitchFamily="34" charset="0"/>
                <a:ea typeface="Calibri" panose="020F0502020204030204" pitchFamily="34" charset="0"/>
                <a:cs typeface="Segoe UI Semilight" panose="020B0402040204020203" pitchFamily="34" charset="0"/>
              </a:rPr>
              <a:t>máximo</a:t>
            </a:r>
            <a:r>
              <a:rPr lang="en-GB" sz="2750" kern="0" dirty="0">
                <a:solidFill>
                  <a:srgbClr val="505050"/>
                </a:solidFill>
                <a:latin typeface="Segoe UI Semilight" panose="020B0402040204020203" pitchFamily="34" charset="0"/>
                <a:ea typeface="Calibri" panose="020F0502020204030204" pitchFamily="34" charset="0"/>
                <a:cs typeface="Segoe UI Semilight" panose="020B0402040204020203" pitchFamily="34" charset="0"/>
              </a:rPr>
              <a:t> por </a:t>
            </a:r>
            <a:r>
              <a:rPr lang="en-GB" sz="2750" kern="0" dirty="0" err="1">
                <a:solidFill>
                  <a:srgbClr val="505050"/>
                </a:solidFill>
                <a:latin typeface="Segoe UI Semilight" panose="020B0402040204020203" pitchFamily="34" charset="0"/>
                <a:ea typeface="Calibri" panose="020F0502020204030204" pitchFamily="34" charset="0"/>
                <a:cs typeface="Segoe UI Semilight" panose="020B0402040204020203" pitchFamily="34" charset="0"/>
              </a:rPr>
              <a:t>arquivo</a:t>
            </a:r>
            <a:endParaRPr lang="en-GB" sz="2750" kern="0" dirty="0">
              <a:solidFill>
                <a:srgbClr val="505050"/>
              </a:solidFill>
              <a:latin typeface="Segoe UI Semilight" panose="020B0402040204020203" pitchFamily="34" charset="0"/>
              <a:ea typeface="Calibri" panose="020F0502020204030204" pitchFamily="34" charset="0"/>
              <a:cs typeface="Segoe UI Semilight" panose="020B0402040204020203" pitchFamily="34" charset="0"/>
            </a:endParaRPr>
          </a:p>
          <a:p>
            <a:pPr marL="742950" lvl="1" indent="-285750" defTabSz="914367">
              <a:spcAft>
                <a:spcPts val="588"/>
              </a:spcAft>
              <a:buFont typeface="Arial" panose="020B0604020202020204" pitchFamily="34" charset="0"/>
              <a:buChar char="•"/>
              <a:defRPr/>
            </a:pPr>
            <a:r>
              <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Page Blob: 8</a:t>
            </a:r>
            <a:r>
              <a:rPr lang="en-GB" sz="2750" kern="0" dirty="0">
                <a:solidFill>
                  <a:srgbClr val="505050"/>
                </a:solidFill>
                <a:latin typeface="Segoe UI Semilight" panose="020B0402040204020203" pitchFamily="34" charset="0"/>
                <a:ea typeface="Calibri" panose="020F0502020204030204" pitchFamily="34" charset="0"/>
                <a:cs typeface="Segoe UI Semilight" panose="020B0402040204020203" pitchFamily="34" charset="0"/>
              </a:rPr>
              <a:t>tb de </a:t>
            </a:r>
            <a:r>
              <a:rPr lang="en-GB" sz="2750" kern="0" dirty="0" err="1">
                <a:solidFill>
                  <a:srgbClr val="505050"/>
                </a:solidFill>
                <a:latin typeface="Segoe UI Semilight" panose="020B0402040204020203" pitchFamily="34" charset="0"/>
                <a:ea typeface="Calibri" panose="020F0502020204030204" pitchFamily="34" charset="0"/>
                <a:cs typeface="Segoe UI Semilight" panose="020B0402040204020203" pitchFamily="34" charset="0"/>
              </a:rPr>
              <a:t>tamanho</a:t>
            </a:r>
            <a:r>
              <a:rPr lang="en-GB" sz="2750" kern="0" dirty="0">
                <a:solidFill>
                  <a:srgbClr val="505050"/>
                </a:solidFill>
                <a:latin typeface="Segoe UI Semilight" panose="020B0402040204020203" pitchFamily="34" charset="0"/>
                <a:ea typeface="Calibri" panose="020F0502020204030204" pitchFamily="34" charset="0"/>
                <a:cs typeface="Segoe UI Semilight" panose="020B0402040204020203" pitchFamily="34" charset="0"/>
              </a:rPr>
              <a:t> </a:t>
            </a:r>
            <a:r>
              <a:rPr lang="en-GB" sz="2750" kern="0" dirty="0" err="1">
                <a:solidFill>
                  <a:srgbClr val="505050"/>
                </a:solidFill>
                <a:latin typeface="Segoe UI Semilight" panose="020B0402040204020203" pitchFamily="34" charset="0"/>
                <a:ea typeface="Calibri" panose="020F0502020204030204" pitchFamily="34" charset="0"/>
                <a:cs typeface="Segoe UI Semilight" panose="020B0402040204020203" pitchFamily="34" charset="0"/>
              </a:rPr>
              <a:t>máximo</a:t>
            </a:r>
            <a:r>
              <a:rPr lang="en-GB" sz="2750" kern="0" dirty="0">
                <a:solidFill>
                  <a:srgbClr val="505050"/>
                </a:solidFill>
                <a:latin typeface="Segoe UI Semilight" panose="020B0402040204020203" pitchFamily="34" charset="0"/>
                <a:ea typeface="Calibri" panose="020F0502020204030204" pitchFamily="34" charset="0"/>
                <a:cs typeface="Segoe UI Semilight" panose="020B0402040204020203" pitchFamily="34" charset="0"/>
              </a:rPr>
              <a:t> por </a:t>
            </a:r>
            <a:r>
              <a:rPr lang="en-GB" sz="2750" kern="0" dirty="0" err="1">
                <a:solidFill>
                  <a:srgbClr val="505050"/>
                </a:solidFill>
                <a:latin typeface="Segoe UI Semilight" panose="020B0402040204020203" pitchFamily="34" charset="0"/>
                <a:ea typeface="Calibri" panose="020F0502020204030204" pitchFamily="34" charset="0"/>
                <a:cs typeface="Segoe UI Semilight" panose="020B0402040204020203" pitchFamily="34" charset="0"/>
              </a:rPr>
              <a:t>arquivo</a:t>
            </a:r>
            <a:endPar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endParaRPr>
          </a:p>
        </p:txBody>
      </p:sp>
      <p:sp>
        <p:nvSpPr>
          <p:cNvPr id="2" name="Title 1" hidden="1">
            <a:extLst>
              <a:ext uri="{FF2B5EF4-FFF2-40B4-BE49-F238E27FC236}">
                <a16:creationId xmlns:a16="http://schemas.microsoft.com/office/drawing/2014/main" id="{A11201F4-8457-4801-A936-0CCE8C93342B}"/>
              </a:ext>
            </a:extLst>
          </p:cNvPr>
          <p:cNvSpPr>
            <a:spLocks noGrp="1"/>
          </p:cNvSpPr>
          <p:nvPr>
            <p:ph type="title"/>
          </p:nvPr>
        </p:nvSpPr>
        <p:spPr/>
        <p:txBody>
          <a:bodyPr/>
          <a:lstStyle/>
          <a:p>
            <a:r>
              <a:rPr lang="en-US" dirty="0">
                <a:latin typeface="Segoe UI Semibold" panose="020B0702040204020203" pitchFamily="34" charset="0"/>
                <a:cs typeface="Segoe UI Semibold" panose="020B0702040204020203" pitchFamily="34" charset="0"/>
              </a:rPr>
              <a:t>Whiteboard design session walk-through</a:t>
            </a:r>
            <a:endParaRPr lang="en-US" dirty="0"/>
          </a:p>
        </p:txBody>
      </p:sp>
    </p:spTree>
    <p:extLst>
      <p:ext uri="{BB962C8B-B14F-4D97-AF65-F5344CB8AC3E}">
        <p14:creationId xmlns:p14="http://schemas.microsoft.com/office/powerpoint/2010/main" val="385235890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4774A367-9F67-4C2B-A29F-54605E3BFCCC}"/>
              </a:ext>
            </a:extLst>
          </p:cNvPr>
          <p:cNvSpPr txBox="1">
            <a:spLocks/>
          </p:cNvSpPr>
          <p:nvPr/>
        </p:nvSpPr>
        <p:spPr>
          <a:xfrm>
            <a:off x="421329" y="443514"/>
            <a:ext cx="11655840" cy="899665"/>
          </a:xfrm>
          <a:prstGeom prst="rect">
            <a:avLst/>
          </a:prstGeom>
        </p:spPr>
        <p:txBody>
          <a:bodyPr vert="horz" wrap="square" lIns="146304" tIns="91440" rIns="146304" bIns="91440" rtlCol="0" anchor="t">
            <a:noAutofit/>
          </a:bodyPr>
          <a:lst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latin typeface="Segoe UI Semibold" panose="020B0702040204020203" pitchFamily="34" charset="0"/>
                <a:cs typeface="Segoe UI Semibold" panose="020B0702040204020203" pitchFamily="34" charset="0"/>
              </a:rPr>
              <a:t>Storage - Table</a:t>
            </a:r>
          </a:p>
        </p:txBody>
      </p:sp>
      <p:sp>
        <p:nvSpPr>
          <p:cNvPr id="4" name="Rectangle 3">
            <a:extLst>
              <a:ext uri="{FF2B5EF4-FFF2-40B4-BE49-F238E27FC236}">
                <a16:creationId xmlns:a16="http://schemas.microsoft.com/office/drawing/2014/main" id="{25362B3C-9CF3-440E-A0E7-240D52B7A1C1}"/>
              </a:ext>
            </a:extLst>
          </p:cNvPr>
          <p:cNvSpPr/>
          <p:nvPr/>
        </p:nvSpPr>
        <p:spPr>
          <a:xfrm>
            <a:off x="421329" y="1343179"/>
            <a:ext cx="9752685" cy="4661661"/>
          </a:xfrm>
          <a:prstGeom prst="rect">
            <a:avLst/>
          </a:prstGeom>
        </p:spPr>
        <p:txBody>
          <a:bodyPr wrap="square">
            <a:spAutoFit/>
          </a:bodyPr>
          <a:lstStyle/>
          <a:p>
            <a:pPr marL="0" marR="0" lvl="0" indent="0" defTabSz="914367" eaLnBrk="1" fontAlgn="auto" latinLnBrk="0" hangingPunct="1">
              <a:lnSpc>
                <a:spcPct val="107000"/>
              </a:lnSpc>
              <a:spcBef>
                <a:spcPts val="0"/>
              </a:spcBef>
              <a:spcAft>
                <a:spcPts val="0"/>
              </a:spcAft>
              <a:buClrTx/>
              <a:buSzTx/>
              <a:buFontTx/>
              <a:buNone/>
              <a:tabLst/>
              <a:defRPr/>
            </a:pPr>
            <a:endParaRPr kumimoji="0" lang="en-US"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endParaRPr>
          </a:p>
          <a:p>
            <a:pPr marL="285750" marR="0" lvl="0" indent="-285750" defTabSz="91436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NoSQL ( Key/Value )</a:t>
            </a:r>
          </a:p>
          <a:p>
            <a:pPr marL="285750" marR="0" lvl="0" indent="-285750" defTabSz="91436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Schema-less design</a:t>
            </a:r>
          </a:p>
          <a:p>
            <a:pPr marL="285750" marR="0" lvl="0" indent="-285750" defTabSz="914367" eaLnBrk="1" fontAlgn="auto" latinLnBrk="0" hangingPunct="1">
              <a:lnSpc>
                <a:spcPct val="100000"/>
              </a:lnSpc>
              <a:spcBef>
                <a:spcPts val="0"/>
              </a:spcBef>
              <a:spcAft>
                <a:spcPts val="588"/>
              </a:spcAft>
              <a:buClrTx/>
              <a:buSzTx/>
              <a:buFont typeface="Arial" panose="020B0604020202020204" pitchFamily="34" charset="0"/>
              <a:buChar char="•"/>
              <a:tabLst/>
              <a:defRPr/>
            </a:pPr>
            <a:r>
              <a:rPr kumimoji="0" lang="en-GB"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Indexação</a:t>
            </a:r>
            <a:r>
              <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a:t>
            </a:r>
            <a:r>
              <a:rPr kumimoji="0" lang="en-GB"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através</a:t>
            </a:r>
            <a:r>
              <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da </a:t>
            </a:r>
            <a:r>
              <a:rPr kumimoji="0" lang="en-GB"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PartitionKey</a:t>
            </a:r>
            <a:r>
              <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e </a:t>
            </a:r>
            <a:r>
              <a:rPr kumimoji="0" lang="en-GB"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RowKey</a:t>
            </a:r>
            <a:endPar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endParaRPr>
          </a:p>
          <a:p>
            <a:pPr marL="285750" marR="0" lvl="0" indent="-285750" defTabSz="914367" eaLnBrk="1" fontAlgn="auto" latinLnBrk="0" hangingPunct="1">
              <a:lnSpc>
                <a:spcPct val="100000"/>
              </a:lnSpc>
              <a:spcBef>
                <a:spcPts val="0"/>
              </a:spcBef>
              <a:spcAft>
                <a:spcPts val="588"/>
              </a:spcAft>
              <a:buClrTx/>
              <a:buSzTx/>
              <a:buFont typeface="Arial" panose="020B0604020202020204" pitchFamily="34" charset="0"/>
              <a:buChar char="•"/>
              <a:tabLst/>
              <a:defRPr/>
            </a:pPr>
            <a:r>
              <a:rPr lang="en-GB" sz="2750" kern="0" dirty="0" err="1">
                <a:solidFill>
                  <a:srgbClr val="505050"/>
                </a:solidFill>
                <a:latin typeface="Segoe UI Semilight" panose="020B0402040204020203" pitchFamily="34" charset="0"/>
                <a:ea typeface="Calibri" panose="020F0502020204030204" pitchFamily="34" charset="0"/>
                <a:cs typeface="Segoe UI Semilight" panose="020B0402040204020203" pitchFamily="34" charset="0"/>
              </a:rPr>
              <a:t>Conceito</a:t>
            </a:r>
            <a:r>
              <a:rPr lang="en-GB" sz="2750" kern="0" dirty="0">
                <a:solidFill>
                  <a:srgbClr val="505050"/>
                </a:solidFill>
                <a:latin typeface="Segoe UI Semilight" panose="020B0402040204020203" pitchFamily="34" charset="0"/>
                <a:ea typeface="Calibri" panose="020F0502020204030204" pitchFamily="34" charset="0"/>
                <a:cs typeface="Segoe UI Semilight" panose="020B0402040204020203" pitchFamily="34" charset="0"/>
              </a:rPr>
              <a:t>:</a:t>
            </a:r>
          </a:p>
          <a:p>
            <a:pPr marL="742950" lvl="1" indent="-285750" defTabSz="914367">
              <a:spcAft>
                <a:spcPts val="588"/>
              </a:spcAft>
              <a:buFont typeface="Arial" panose="020B0604020202020204" pitchFamily="34" charset="0"/>
              <a:buChar char="•"/>
              <a:defRPr/>
            </a:pPr>
            <a:r>
              <a:rPr kumimoji="0" lang="en-GB"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Tabela</a:t>
            </a:r>
            <a:r>
              <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a:t>
            </a:r>
            <a:r>
              <a:rPr kumimoji="0" lang="en-GB"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é</a:t>
            </a:r>
            <a:r>
              <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a:t>
            </a:r>
            <a:r>
              <a:rPr kumimoji="0" lang="en-GB"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uma</a:t>
            </a:r>
            <a:r>
              <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a:t>
            </a:r>
            <a:r>
              <a:rPr kumimoji="0" lang="en-GB"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coleção</a:t>
            </a:r>
            <a:r>
              <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de </a:t>
            </a:r>
            <a:r>
              <a:rPr kumimoji="0" lang="en-GB"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entidades</a:t>
            </a:r>
            <a:endParaRPr lang="en-GB" sz="2750" kern="0" dirty="0">
              <a:solidFill>
                <a:srgbClr val="505050"/>
              </a:solidFill>
              <a:latin typeface="Segoe UI Semilight" panose="020B0402040204020203" pitchFamily="34" charset="0"/>
              <a:ea typeface="Calibri" panose="020F0502020204030204" pitchFamily="34" charset="0"/>
              <a:cs typeface="Segoe UI Semilight" panose="020B0402040204020203" pitchFamily="34" charset="0"/>
            </a:endParaRPr>
          </a:p>
          <a:p>
            <a:pPr marL="742950" lvl="1" indent="-285750" defTabSz="914367">
              <a:spcAft>
                <a:spcPts val="588"/>
              </a:spcAft>
              <a:buFont typeface="Arial" panose="020B0604020202020204" pitchFamily="34" charset="0"/>
              <a:buChar char="•"/>
              <a:defRPr/>
            </a:pPr>
            <a:r>
              <a:rPr kumimoji="0" lang="en-GB"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Entidade</a:t>
            </a:r>
            <a:r>
              <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a:t>
            </a:r>
            <a:r>
              <a:rPr kumimoji="0" lang="en-GB"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é</a:t>
            </a:r>
            <a:r>
              <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um conjunto de </a:t>
            </a:r>
            <a:r>
              <a:rPr kumimoji="0" lang="en-GB"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propriedades</a:t>
            </a:r>
            <a:r>
              <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similar a </a:t>
            </a:r>
            <a:r>
              <a:rPr kumimoji="0" lang="en-GB"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uma</a:t>
            </a:r>
            <a:r>
              <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a:t>
            </a:r>
            <a:r>
              <a:rPr kumimoji="0" lang="en-GB"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linha</a:t>
            </a:r>
            <a:r>
              <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de banco de dados</a:t>
            </a:r>
            <a:endParaRPr lang="en-GB" sz="2750" kern="0" dirty="0">
              <a:solidFill>
                <a:srgbClr val="505050"/>
              </a:solidFill>
              <a:latin typeface="Segoe UI Semilight" panose="020B0402040204020203" pitchFamily="34" charset="0"/>
              <a:ea typeface="Calibri" panose="020F0502020204030204" pitchFamily="34" charset="0"/>
              <a:cs typeface="Segoe UI Semilight" panose="020B0402040204020203" pitchFamily="34" charset="0"/>
            </a:endParaRPr>
          </a:p>
          <a:p>
            <a:pPr marL="742950" lvl="1" indent="-285750" defTabSz="914367">
              <a:spcAft>
                <a:spcPts val="588"/>
              </a:spcAft>
              <a:buFont typeface="Arial" panose="020B0604020202020204" pitchFamily="34" charset="0"/>
              <a:buChar char="•"/>
              <a:defRPr/>
            </a:pPr>
            <a:r>
              <a:rPr kumimoji="0" lang="en-GB"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Propriedade</a:t>
            </a:r>
            <a:r>
              <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a:t>
            </a:r>
            <a:r>
              <a:rPr kumimoji="0" lang="en-GB"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Cada</a:t>
            </a:r>
            <a:r>
              <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a:t>
            </a:r>
            <a:r>
              <a:rPr kumimoji="0" lang="en-GB"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entdade</a:t>
            </a:r>
            <a:r>
              <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a:t>
            </a:r>
            <a:r>
              <a:rPr kumimoji="0" lang="en-GB"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pode</a:t>
            </a:r>
            <a:r>
              <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a:t>
            </a:r>
            <a:r>
              <a:rPr kumimoji="0" lang="en-GB"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incluir</a:t>
            </a:r>
            <a:r>
              <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a:t>
            </a:r>
            <a:r>
              <a:rPr kumimoji="0" lang="en-GB"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até</a:t>
            </a:r>
            <a:r>
              <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252 </a:t>
            </a:r>
            <a:r>
              <a:rPr kumimoji="0" lang="en-GB"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propriedades</a:t>
            </a:r>
            <a:endPar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endParaRPr>
          </a:p>
        </p:txBody>
      </p:sp>
      <p:sp>
        <p:nvSpPr>
          <p:cNvPr id="2" name="Title 1" hidden="1">
            <a:extLst>
              <a:ext uri="{FF2B5EF4-FFF2-40B4-BE49-F238E27FC236}">
                <a16:creationId xmlns:a16="http://schemas.microsoft.com/office/drawing/2014/main" id="{A11201F4-8457-4801-A936-0CCE8C93342B}"/>
              </a:ext>
            </a:extLst>
          </p:cNvPr>
          <p:cNvSpPr>
            <a:spLocks noGrp="1"/>
          </p:cNvSpPr>
          <p:nvPr>
            <p:ph type="title"/>
          </p:nvPr>
        </p:nvSpPr>
        <p:spPr/>
        <p:txBody>
          <a:bodyPr/>
          <a:lstStyle/>
          <a:p>
            <a:r>
              <a:rPr lang="en-US" dirty="0">
                <a:latin typeface="Segoe UI Semibold" panose="020B0702040204020203" pitchFamily="34" charset="0"/>
                <a:cs typeface="Segoe UI Semibold" panose="020B0702040204020203" pitchFamily="34" charset="0"/>
              </a:rPr>
              <a:t>Whiteboard design session walk-through</a:t>
            </a:r>
            <a:endParaRPr lang="en-US" dirty="0"/>
          </a:p>
        </p:txBody>
      </p:sp>
    </p:spTree>
    <p:extLst>
      <p:ext uri="{BB962C8B-B14F-4D97-AF65-F5344CB8AC3E}">
        <p14:creationId xmlns:p14="http://schemas.microsoft.com/office/powerpoint/2010/main" val="176467274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4774A367-9F67-4C2B-A29F-54605E3BFCCC}"/>
              </a:ext>
            </a:extLst>
          </p:cNvPr>
          <p:cNvSpPr txBox="1">
            <a:spLocks/>
          </p:cNvSpPr>
          <p:nvPr/>
        </p:nvSpPr>
        <p:spPr>
          <a:xfrm>
            <a:off x="421329" y="443514"/>
            <a:ext cx="11655840" cy="899665"/>
          </a:xfrm>
          <a:prstGeom prst="rect">
            <a:avLst/>
          </a:prstGeom>
        </p:spPr>
        <p:txBody>
          <a:bodyPr vert="horz" wrap="square" lIns="146304" tIns="91440" rIns="146304" bIns="91440" rtlCol="0" anchor="t">
            <a:noAutofit/>
          </a:bodyPr>
          <a:lst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latin typeface="Segoe UI Semibold" panose="020B0702040204020203" pitchFamily="34" charset="0"/>
                <a:cs typeface="Segoe UI Semibold" panose="020B0702040204020203" pitchFamily="34" charset="0"/>
              </a:rPr>
              <a:t>Storage -QUEUE</a:t>
            </a:r>
          </a:p>
          <a:p>
            <a:endParaRPr lang="en-US" dirty="0">
              <a:latin typeface="Segoe UI Semibold" panose="020B0702040204020203" pitchFamily="34" charset="0"/>
              <a:cs typeface="Segoe UI Semibold" panose="020B0702040204020203" pitchFamily="34" charset="0"/>
            </a:endParaRPr>
          </a:p>
        </p:txBody>
      </p:sp>
      <p:sp>
        <p:nvSpPr>
          <p:cNvPr id="2" name="Title 1" hidden="1">
            <a:extLst>
              <a:ext uri="{FF2B5EF4-FFF2-40B4-BE49-F238E27FC236}">
                <a16:creationId xmlns:a16="http://schemas.microsoft.com/office/drawing/2014/main" id="{2CC14988-42DA-4966-8C15-24A11D4C19B0}"/>
              </a:ext>
            </a:extLst>
          </p:cNvPr>
          <p:cNvSpPr>
            <a:spLocks noGrp="1"/>
          </p:cNvSpPr>
          <p:nvPr>
            <p:ph type="title"/>
          </p:nvPr>
        </p:nvSpPr>
        <p:spPr/>
        <p:txBody>
          <a:bodyPr/>
          <a:lstStyle/>
          <a:p>
            <a:r>
              <a:rPr lang="en-US" dirty="0">
                <a:latin typeface="Segoe UI Semibold" panose="020B0702040204020203" pitchFamily="34" charset="0"/>
                <a:cs typeface="Segoe UI Semibold" panose="020B0702040204020203" pitchFamily="34" charset="0"/>
              </a:rPr>
              <a:t>Whiteboard design session walk-through</a:t>
            </a:r>
            <a:endParaRPr lang="en-US" dirty="0"/>
          </a:p>
        </p:txBody>
      </p:sp>
      <p:sp>
        <p:nvSpPr>
          <p:cNvPr id="7" name="Rectangle 3">
            <a:extLst>
              <a:ext uri="{FF2B5EF4-FFF2-40B4-BE49-F238E27FC236}">
                <a16:creationId xmlns:a16="http://schemas.microsoft.com/office/drawing/2014/main" id="{8095550C-0821-5346-A1F3-95897DBA0B8D}"/>
              </a:ext>
            </a:extLst>
          </p:cNvPr>
          <p:cNvSpPr/>
          <p:nvPr/>
        </p:nvSpPr>
        <p:spPr>
          <a:xfrm>
            <a:off x="421329" y="1343179"/>
            <a:ext cx="9752685" cy="2314864"/>
          </a:xfrm>
          <a:prstGeom prst="rect">
            <a:avLst/>
          </a:prstGeom>
        </p:spPr>
        <p:txBody>
          <a:bodyPr wrap="square">
            <a:spAutoFit/>
          </a:bodyPr>
          <a:lstStyle/>
          <a:p>
            <a:pPr marL="0" marR="0" lvl="0" indent="0" defTabSz="914367" eaLnBrk="1" fontAlgn="auto" latinLnBrk="0" hangingPunct="1">
              <a:lnSpc>
                <a:spcPct val="107000"/>
              </a:lnSpc>
              <a:spcBef>
                <a:spcPts val="0"/>
              </a:spcBef>
              <a:spcAft>
                <a:spcPts val="0"/>
              </a:spcAft>
              <a:buClrTx/>
              <a:buSzTx/>
              <a:buFontTx/>
              <a:buNone/>
              <a:tabLst/>
              <a:defRPr/>
            </a:pPr>
            <a:endParaRPr kumimoji="0" lang="en-US"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endParaRPr>
          </a:p>
          <a:p>
            <a:pPr marL="285750" marR="0" lvl="0" indent="-285750" defTabSz="91436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Serviço</a:t>
            </a:r>
            <a:r>
              <a:rPr kumimoji="0" lang="en-US"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de </a:t>
            </a:r>
            <a:r>
              <a:rPr kumimoji="0" lang="en-US"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mensageria</a:t>
            </a:r>
            <a:r>
              <a:rPr kumimoji="0" lang="en-US"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a:t>
            </a:r>
            <a:r>
              <a:rPr kumimoji="0" lang="en-US"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disponível</a:t>
            </a:r>
            <a:r>
              <a:rPr kumimoji="0" lang="en-US"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no Azure Storage</a:t>
            </a:r>
          </a:p>
          <a:p>
            <a:pPr marL="285750" marR="0" lvl="0" indent="-285750" defTabSz="91436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Utilizadas</a:t>
            </a:r>
            <a:r>
              <a:rPr lang="en-GB" sz="2750" kern="0" dirty="0">
                <a:solidFill>
                  <a:srgbClr val="505050"/>
                </a:solidFill>
                <a:latin typeface="Segoe UI Semilight" panose="020B0402040204020203" pitchFamily="34" charset="0"/>
                <a:ea typeface="Calibri" panose="020F0502020204030204" pitchFamily="34" charset="0"/>
                <a:cs typeface="Segoe UI Semilight" panose="020B0402040204020203" pitchFamily="34" charset="0"/>
              </a:rPr>
              <a:t> para </a:t>
            </a:r>
            <a:r>
              <a:rPr lang="en-GB" sz="2750" kern="0" dirty="0" err="1">
                <a:solidFill>
                  <a:srgbClr val="505050"/>
                </a:solidFill>
                <a:latin typeface="Segoe UI Semilight" panose="020B0402040204020203" pitchFamily="34" charset="0"/>
                <a:ea typeface="Calibri" panose="020F0502020204030204" pitchFamily="34" charset="0"/>
                <a:cs typeface="Segoe UI Semilight" panose="020B0402040204020203" pitchFamily="34" charset="0"/>
              </a:rPr>
              <a:t>processamento</a:t>
            </a:r>
            <a:r>
              <a:rPr lang="en-GB" sz="2750" kern="0" dirty="0">
                <a:solidFill>
                  <a:srgbClr val="505050"/>
                </a:solidFill>
                <a:latin typeface="Segoe UI Semilight" panose="020B0402040204020203" pitchFamily="34" charset="0"/>
                <a:ea typeface="Calibri" panose="020F0502020204030204" pitchFamily="34" charset="0"/>
                <a:cs typeface="Segoe UI Semilight" panose="020B0402040204020203" pitchFamily="34" charset="0"/>
              </a:rPr>
              <a:t> </a:t>
            </a:r>
            <a:r>
              <a:rPr lang="en-GB" sz="2750" kern="0" dirty="0" err="1">
                <a:solidFill>
                  <a:srgbClr val="505050"/>
                </a:solidFill>
                <a:latin typeface="Segoe UI Semilight" panose="020B0402040204020203" pitchFamily="34" charset="0"/>
                <a:ea typeface="Calibri" panose="020F0502020204030204" pitchFamily="34" charset="0"/>
                <a:cs typeface="Segoe UI Semilight" panose="020B0402040204020203" pitchFamily="34" charset="0"/>
              </a:rPr>
              <a:t>assíncrono</a:t>
            </a:r>
            <a:endPar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endParaRPr>
          </a:p>
          <a:p>
            <a:pPr marL="285750" marR="0" lvl="0" indent="-285750" defTabSz="914367" eaLnBrk="1" fontAlgn="auto" latinLnBrk="0" hangingPunct="1">
              <a:lnSpc>
                <a:spcPct val="100000"/>
              </a:lnSpc>
              <a:spcBef>
                <a:spcPts val="0"/>
              </a:spcBef>
              <a:spcAft>
                <a:spcPts val="588"/>
              </a:spcAft>
              <a:buClrTx/>
              <a:buSzTx/>
              <a:buFont typeface="Arial" panose="020B0604020202020204" pitchFamily="34" charset="0"/>
              <a:buChar char="•"/>
              <a:tabLst/>
              <a:defRPr/>
            </a:pPr>
            <a:r>
              <a:rPr kumimoji="0" lang="en-GB"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Mensagens</a:t>
            </a:r>
            <a:r>
              <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de </a:t>
            </a:r>
            <a:r>
              <a:rPr kumimoji="0" lang="en-GB"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até</a:t>
            </a:r>
            <a:r>
              <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64 kb</a:t>
            </a:r>
          </a:p>
          <a:p>
            <a:pPr marL="285750" marR="0" lvl="0" indent="-285750" defTabSz="914367" eaLnBrk="1" fontAlgn="auto" latinLnBrk="0" hangingPunct="1">
              <a:lnSpc>
                <a:spcPct val="100000"/>
              </a:lnSpc>
              <a:spcBef>
                <a:spcPts val="0"/>
              </a:spcBef>
              <a:spcAft>
                <a:spcPts val="588"/>
              </a:spcAft>
              <a:buClrTx/>
              <a:buSzTx/>
              <a:buFont typeface="Arial" panose="020B0604020202020204" pitchFamily="34" charset="0"/>
              <a:buChar char="•"/>
              <a:tabLst/>
              <a:defRPr/>
            </a:pPr>
            <a:r>
              <a:rPr lang="en-GB" sz="2750" kern="0" dirty="0">
                <a:solidFill>
                  <a:srgbClr val="505050"/>
                </a:solidFill>
                <a:latin typeface="Segoe UI Semilight" panose="020B0402040204020203" pitchFamily="34" charset="0"/>
                <a:ea typeface="Calibri" panose="020F0502020204030204" pitchFamily="34" charset="0"/>
                <a:cs typeface="Segoe UI Semilight" panose="020B0402040204020203" pitchFamily="34" charset="0"/>
              </a:rPr>
              <a:t>7 </a:t>
            </a:r>
            <a:r>
              <a:rPr lang="en-GB" sz="2750" kern="0" dirty="0" err="1">
                <a:solidFill>
                  <a:srgbClr val="505050"/>
                </a:solidFill>
                <a:latin typeface="Segoe UI Semilight" panose="020B0402040204020203" pitchFamily="34" charset="0"/>
                <a:ea typeface="Calibri" panose="020F0502020204030204" pitchFamily="34" charset="0"/>
                <a:cs typeface="Segoe UI Semilight" panose="020B0402040204020203" pitchFamily="34" charset="0"/>
              </a:rPr>
              <a:t>dias</a:t>
            </a:r>
            <a:r>
              <a:rPr lang="en-GB" sz="2750" kern="0" dirty="0">
                <a:solidFill>
                  <a:srgbClr val="505050"/>
                </a:solidFill>
                <a:latin typeface="Segoe UI Semilight" panose="020B0402040204020203" pitchFamily="34" charset="0"/>
                <a:ea typeface="Calibri" panose="020F0502020204030204" pitchFamily="34" charset="0"/>
                <a:cs typeface="Segoe UI Semilight" panose="020B0402040204020203" pitchFamily="34" charset="0"/>
              </a:rPr>
              <a:t> de tempo de </a:t>
            </a:r>
            <a:r>
              <a:rPr lang="en-GB" sz="2750" kern="0" dirty="0" err="1">
                <a:solidFill>
                  <a:srgbClr val="505050"/>
                </a:solidFill>
                <a:latin typeface="Segoe UI Semilight" panose="020B0402040204020203" pitchFamily="34" charset="0"/>
                <a:ea typeface="Calibri" panose="020F0502020204030204" pitchFamily="34" charset="0"/>
                <a:cs typeface="Segoe UI Semilight" panose="020B0402040204020203" pitchFamily="34" charset="0"/>
              </a:rPr>
              <a:t>armazenamento</a:t>
            </a:r>
            <a:endParaRPr lang="en-GB" sz="2750" kern="0" dirty="0">
              <a:solidFill>
                <a:srgbClr val="505050"/>
              </a:solidFill>
              <a:latin typeface="Segoe UI Semilight" panose="020B0402040204020203" pitchFamily="34" charset="0"/>
              <a:ea typeface="Calibri" panose="020F0502020204030204" pitchFamily="34" charset="0"/>
              <a:cs typeface="Segoe UI Semilight" panose="020B0402040204020203" pitchFamily="34" charset="0"/>
            </a:endParaRPr>
          </a:p>
        </p:txBody>
      </p:sp>
    </p:spTree>
    <p:extLst>
      <p:ext uri="{BB962C8B-B14F-4D97-AF65-F5344CB8AC3E}">
        <p14:creationId xmlns:p14="http://schemas.microsoft.com/office/powerpoint/2010/main" val="82352366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4774A367-9F67-4C2B-A29F-54605E3BFCCC}"/>
              </a:ext>
            </a:extLst>
          </p:cNvPr>
          <p:cNvSpPr txBox="1">
            <a:spLocks/>
          </p:cNvSpPr>
          <p:nvPr/>
        </p:nvSpPr>
        <p:spPr>
          <a:xfrm>
            <a:off x="421329" y="443514"/>
            <a:ext cx="11655840" cy="899665"/>
          </a:xfrm>
          <a:prstGeom prst="rect">
            <a:avLst/>
          </a:prstGeom>
        </p:spPr>
        <p:txBody>
          <a:bodyPr vert="horz" wrap="square" lIns="146304" tIns="91440" rIns="146304" bIns="91440" rtlCol="0" anchor="t">
            <a:noAutofit/>
          </a:bodyPr>
          <a:lst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latin typeface="Segoe UI Semibold" panose="020B0702040204020203" pitchFamily="34" charset="0"/>
                <a:cs typeface="Segoe UI Semibold" panose="020B0702040204020203" pitchFamily="34" charset="0"/>
              </a:rPr>
              <a:t>Storage -FILE</a:t>
            </a:r>
          </a:p>
          <a:p>
            <a:endParaRPr lang="en-US" dirty="0">
              <a:latin typeface="Segoe UI Semibold" panose="020B0702040204020203" pitchFamily="34" charset="0"/>
              <a:cs typeface="Segoe UI Semibold" panose="020B0702040204020203" pitchFamily="34" charset="0"/>
            </a:endParaRPr>
          </a:p>
        </p:txBody>
      </p:sp>
      <p:sp>
        <p:nvSpPr>
          <p:cNvPr id="2" name="Title 1" hidden="1">
            <a:extLst>
              <a:ext uri="{FF2B5EF4-FFF2-40B4-BE49-F238E27FC236}">
                <a16:creationId xmlns:a16="http://schemas.microsoft.com/office/drawing/2014/main" id="{2CC14988-42DA-4966-8C15-24A11D4C19B0}"/>
              </a:ext>
            </a:extLst>
          </p:cNvPr>
          <p:cNvSpPr>
            <a:spLocks noGrp="1"/>
          </p:cNvSpPr>
          <p:nvPr>
            <p:ph type="title"/>
          </p:nvPr>
        </p:nvSpPr>
        <p:spPr/>
        <p:txBody>
          <a:bodyPr/>
          <a:lstStyle/>
          <a:p>
            <a:r>
              <a:rPr lang="en-US" dirty="0">
                <a:latin typeface="Segoe UI Semibold" panose="020B0702040204020203" pitchFamily="34" charset="0"/>
                <a:cs typeface="Segoe UI Semibold" panose="020B0702040204020203" pitchFamily="34" charset="0"/>
              </a:rPr>
              <a:t>Whiteboard design session walk-through</a:t>
            </a:r>
            <a:endParaRPr lang="en-US" dirty="0"/>
          </a:p>
        </p:txBody>
      </p:sp>
      <p:sp>
        <p:nvSpPr>
          <p:cNvPr id="7" name="Rectangle 3">
            <a:extLst>
              <a:ext uri="{FF2B5EF4-FFF2-40B4-BE49-F238E27FC236}">
                <a16:creationId xmlns:a16="http://schemas.microsoft.com/office/drawing/2014/main" id="{8095550C-0821-5346-A1F3-95897DBA0B8D}"/>
              </a:ext>
            </a:extLst>
          </p:cNvPr>
          <p:cNvSpPr/>
          <p:nvPr/>
        </p:nvSpPr>
        <p:spPr>
          <a:xfrm>
            <a:off x="421329" y="1343179"/>
            <a:ext cx="9752685" cy="2738057"/>
          </a:xfrm>
          <a:prstGeom prst="rect">
            <a:avLst/>
          </a:prstGeom>
        </p:spPr>
        <p:txBody>
          <a:bodyPr wrap="square">
            <a:spAutoFit/>
          </a:bodyPr>
          <a:lstStyle/>
          <a:p>
            <a:pPr marL="0" marR="0" lvl="0" indent="0" defTabSz="914367" eaLnBrk="1" fontAlgn="auto" latinLnBrk="0" hangingPunct="1">
              <a:lnSpc>
                <a:spcPct val="107000"/>
              </a:lnSpc>
              <a:spcBef>
                <a:spcPts val="0"/>
              </a:spcBef>
              <a:spcAft>
                <a:spcPts val="0"/>
              </a:spcAft>
              <a:buClrTx/>
              <a:buSzTx/>
              <a:buFontTx/>
              <a:buNone/>
              <a:tabLst/>
              <a:defRPr/>
            </a:pPr>
            <a:endParaRPr kumimoji="0" lang="en-US"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endParaRPr>
          </a:p>
          <a:p>
            <a:pPr marL="285750" marR="0" lvl="0" indent="-285750" defTabSz="91436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Serviço</a:t>
            </a:r>
            <a:r>
              <a:rPr kumimoji="0" lang="en-US"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de </a:t>
            </a:r>
            <a:r>
              <a:rPr kumimoji="0" lang="en-US"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compartilhamento</a:t>
            </a:r>
            <a:r>
              <a:rPr kumimoji="0" lang="en-US"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de </a:t>
            </a:r>
            <a:r>
              <a:rPr kumimoji="0" lang="en-US"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arquivos</a:t>
            </a:r>
            <a:r>
              <a:rPr kumimoji="0" lang="en-US"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a:t>
            </a:r>
            <a:r>
              <a:rPr kumimoji="0" lang="en-US"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através</a:t>
            </a:r>
            <a:r>
              <a:rPr kumimoji="0" lang="en-US"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do protocol SMB</a:t>
            </a:r>
          </a:p>
          <a:p>
            <a:pPr marL="285750" marR="0" lvl="0" indent="-285750" defTabSz="91436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1TB de </a:t>
            </a:r>
            <a:r>
              <a:rPr kumimoji="0" lang="en-GB"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tamanho</a:t>
            </a:r>
            <a:r>
              <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a:t>
            </a:r>
            <a:r>
              <a:rPr kumimoji="0" lang="en-GB"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máximo</a:t>
            </a:r>
            <a:r>
              <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por </a:t>
            </a:r>
            <a:r>
              <a:rPr kumimoji="0" lang="en-GB"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arquivo</a:t>
            </a:r>
            <a:endPar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endParaRPr>
          </a:p>
          <a:p>
            <a:pPr marL="285750" marR="0" lvl="0" indent="-285750" defTabSz="914367" eaLnBrk="1" fontAlgn="auto" latinLnBrk="0" hangingPunct="1">
              <a:lnSpc>
                <a:spcPct val="100000"/>
              </a:lnSpc>
              <a:spcBef>
                <a:spcPts val="0"/>
              </a:spcBef>
              <a:spcAft>
                <a:spcPts val="588"/>
              </a:spcAft>
              <a:buClrTx/>
              <a:buSzTx/>
              <a:buFont typeface="Arial" panose="020B0604020202020204" pitchFamily="34" charset="0"/>
              <a:buChar char="•"/>
              <a:tabLst/>
              <a:defRPr/>
            </a:pPr>
            <a:r>
              <a:rPr kumimoji="0" lang="en-GB"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Sincronização</a:t>
            </a:r>
            <a:r>
              <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de </a:t>
            </a:r>
            <a:r>
              <a:rPr kumimoji="0" lang="en-GB"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Arquivos</a:t>
            </a:r>
            <a:r>
              <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a:t>
            </a:r>
            <a:r>
              <a:rPr kumimoji="0" lang="en-GB"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através</a:t>
            </a:r>
            <a:r>
              <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do Azure File Sync</a:t>
            </a:r>
          </a:p>
          <a:p>
            <a:pPr marR="0" lvl="0" defTabSz="914367" eaLnBrk="1" fontAlgn="auto" latinLnBrk="0" hangingPunct="1">
              <a:lnSpc>
                <a:spcPct val="100000"/>
              </a:lnSpc>
              <a:spcBef>
                <a:spcPts val="0"/>
              </a:spcBef>
              <a:spcAft>
                <a:spcPts val="588"/>
              </a:spcAft>
              <a:buClrTx/>
              <a:buSzTx/>
              <a:tabLst/>
              <a:defRPr/>
            </a:pPr>
            <a:endParaRPr lang="en-GB" sz="2750" kern="0" dirty="0">
              <a:solidFill>
                <a:srgbClr val="505050"/>
              </a:solidFill>
              <a:latin typeface="Segoe UI Semilight" panose="020B0402040204020203" pitchFamily="34" charset="0"/>
              <a:ea typeface="Calibri" panose="020F0502020204030204" pitchFamily="34" charset="0"/>
              <a:cs typeface="Segoe UI Semilight" panose="020B0402040204020203" pitchFamily="34" charset="0"/>
            </a:endParaRPr>
          </a:p>
        </p:txBody>
      </p:sp>
    </p:spTree>
    <p:extLst>
      <p:ext uri="{BB962C8B-B14F-4D97-AF65-F5344CB8AC3E}">
        <p14:creationId xmlns:p14="http://schemas.microsoft.com/office/powerpoint/2010/main" val="128356471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4774A367-9F67-4C2B-A29F-54605E3BFCCC}"/>
              </a:ext>
            </a:extLst>
          </p:cNvPr>
          <p:cNvSpPr txBox="1">
            <a:spLocks/>
          </p:cNvSpPr>
          <p:nvPr/>
        </p:nvSpPr>
        <p:spPr>
          <a:xfrm>
            <a:off x="421329" y="443514"/>
            <a:ext cx="11655840" cy="899665"/>
          </a:xfrm>
          <a:prstGeom prst="rect">
            <a:avLst/>
          </a:prstGeom>
        </p:spPr>
        <p:txBody>
          <a:bodyPr vert="horz" wrap="square" lIns="146304" tIns="91440" rIns="146304" bIns="91440" rtlCol="0" anchor="t">
            <a:noAutofit/>
          </a:bodyPr>
          <a:lst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latin typeface="Segoe UI Semibold" panose="020B0702040204020203" pitchFamily="34" charset="0"/>
                <a:cs typeface="Segoe UI Semibold" panose="020B0702040204020203" pitchFamily="34" charset="0"/>
              </a:rPr>
              <a:t>Storage Account</a:t>
            </a:r>
          </a:p>
          <a:p>
            <a:endParaRPr lang="en-US" dirty="0">
              <a:latin typeface="Segoe UI Semibold" panose="020B0702040204020203" pitchFamily="34" charset="0"/>
              <a:cs typeface="Segoe UI Semibold" panose="020B0702040204020203" pitchFamily="34" charset="0"/>
            </a:endParaRPr>
          </a:p>
        </p:txBody>
      </p:sp>
      <p:sp>
        <p:nvSpPr>
          <p:cNvPr id="2" name="Title 1" hidden="1">
            <a:extLst>
              <a:ext uri="{FF2B5EF4-FFF2-40B4-BE49-F238E27FC236}">
                <a16:creationId xmlns:a16="http://schemas.microsoft.com/office/drawing/2014/main" id="{2CC14988-42DA-4966-8C15-24A11D4C19B0}"/>
              </a:ext>
            </a:extLst>
          </p:cNvPr>
          <p:cNvSpPr>
            <a:spLocks noGrp="1"/>
          </p:cNvSpPr>
          <p:nvPr>
            <p:ph type="title"/>
          </p:nvPr>
        </p:nvSpPr>
        <p:spPr/>
        <p:txBody>
          <a:bodyPr/>
          <a:lstStyle/>
          <a:p>
            <a:r>
              <a:rPr lang="en-US" dirty="0">
                <a:latin typeface="Segoe UI Semibold" panose="020B0702040204020203" pitchFamily="34" charset="0"/>
                <a:cs typeface="Segoe UI Semibold" panose="020B0702040204020203" pitchFamily="34" charset="0"/>
              </a:rPr>
              <a:t>Whiteboard design session walk-through</a:t>
            </a:r>
            <a:endParaRPr lang="en-US" dirty="0"/>
          </a:p>
        </p:txBody>
      </p:sp>
      <p:sp>
        <p:nvSpPr>
          <p:cNvPr id="7" name="Rectangle 3">
            <a:extLst>
              <a:ext uri="{FF2B5EF4-FFF2-40B4-BE49-F238E27FC236}">
                <a16:creationId xmlns:a16="http://schemas.microsoft.com/office/drawing/2014/main" id="{8095550C-0821-5346-A1F3-95897DBA0B8D}"/>
              </a:ext>
            </a:extLst>
          </p:cNvPr>
          <p:cNvSpPr/>
          <p:nvPr/>
        </p:nvSpPr>
        <p:spPr>
          <a:xfrm>
            <a:off x="421329" y="1343179"/>
            <a:ext cx="9752685" cy="3661387"/>
          </a:xfrm>
          <a:prstGeom prst="rect">
            <a:avLst/>
          </a:prstGeom>
        </p:spPr>
        <p:txBody>
          <a:bodyPr wrap="square">
            <a:spAutoFit/>
          </a:bodyPr>
          <a:lstStyle/>
          <a:p>
            <a:pPr marL="0" marR="0" lvl="0" indent="0" defTabSz="914367" eaLnBrk="1" fontAlgn="auto" latinLnBrk="0" hangingPunct="1">
              <a:lnSpc>
                <a:spcPct val="107000"/>
              </a:lnSpc>
              <a:spcBef>
                <a:spcPts val="0"/>
              </a:spcBef>
              <a:spcAft>
                <a:spcPts val="0"/>
              </a:spcAft>
              <a:buClrTx/>
              <a:buSzTx/>
              <a:buFontTx/>
              <a:buNone/>
              <a:tabLst/>
              <a:defRPr/>
            </a:pPr>
            <a:endParaRPr kumimoji="0" lang="en-US"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endParaRPr>
          </a:p>
          <a:p>
            <a:pPr marL="285750" marR="0" lvl="0" indent="-285750" defTabSz="91436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Emulador</a:t>
            </a:r>
            <a:r>
              <a:rPr kumimoji="0" lang="en-US"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para Windows: Azurite ( Containers Docker )</a:t>
            </a:r>
          </a:p>
          <a:p>
            <a:pPr marL="285750" marR="0" lvl="0" indent="-285750" defTabSz="91436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Microsoft Azure Storage Explorer </a:t>
            </a:r>
            <a:r>
              <a:rPr kumimoji="0" lang="en-GB"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como</a:t>
            </a:r>
            <a:r>
              <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ferramenta de </a:t>
            </a:r>
            <a:r>
              <a:rPr kumimoji="0" lang="en-GB"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gerenciamento</a:t>
            </a:r>
            <a:endPar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endParaRPr>
          </a:p>
          <a:p>
            <a:pPr marL="285750" marR="0" lvl="0" indent="-285750" defTabSz="914367" eaLnBrk="1" fontAlgn="auto" latinLnBrk="0" hangingPunct="1">
              <a:lnSpc>
                <a:spcPct val="100000"/>
              </a:lnSpc>
              <a:spcBef>
                <a:spcPts val="0"/>
              </a:spcBef>
              <a:spcAft>
                <a:spcPts val="588"/>
              </a:spcAft>
              <a:buClrTx/>
              <a:buSzTx/>
              <a:buFont typeface="Arial" panose="020B0604020202020204" pitchFamily="34" charset="0"/>
              <a:buChar char="•"/>
              <a:tabLst/>
              <a:defRPr/>
            </a:pPr>
            <a:r>
              <a:rPr kumimoji="0" lang="en-GB"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Bibliotecas</a:t>
            </a:r>
            <a:r>
              <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para .NET, Java, C++ , </a:t>
            </a:r>
            <a:r>
              <a:rPr kumimoji="0" lang="en-GB"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Node.JS</a:t>
            </a:r>
            <a:r>
              <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 PHP, Ruby e Python</a:t>
            </a:r>
          </a:p>
          <a:p>
            <a:pPr marL="285750" marR="0" lvl="0" indent="-285750" defTabSz="914367" eaLnBrk="1" fontAlgn="auto" latinLnBrk="0" hangingPunct="1">
              <a:lnSpc>
                <a:spcPct val="100000"/>
              </a:lnSpc>
              <a:spcBef>
                <a:spcPts val="0"/>
              </a:spcBef>
              <a:spcAft>
                <a:spcPts val="588"/>
              </a:spcAft>
              <a:buClrTx/>
              <a:buSzTx/>
              <a:buFont typeface="Arial" panose="020B0604020202020204" pitchFamily="34" charset="0"/>
              <a:buChar char="•"/>
              <a:tabLst/>
              <a:defRPr/>
            </a:pPr>
            <a:r>
              <a:rPr lang="en-GB" sz="2750" kern="0" dirty="0">
                <a:solidFill>
                  <a:srgbClr val="505050"/>
                </a:solidFill>
                <a:latin typeface="Segoe UI Semilight" panose="020B0402040204020203" pitchFamily="34" charset="0"/>
                <a:ea typeface="Calibri" panose="020F0502020204030204" pitchFamily="34" charset="0"/>
                <a:cs typeface="Segoe UI Semilight" panose="020B0402040204020203" pitchFamily="34" charset="0"/>
              </a:rPr>
              <a:t>Azure Storage Services REST API</a:t>
            </a:r>
            <a:endPar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endParaRPr>
          </a:p>
          <a:p>
            <a:pPr marR="0" lvl="0" defTabSz="914367" eaLnBrk="1" fontAlgn="auto" latinLnBrk="0" hangingPunct="1">
              <a:lnSpc>
                <a:spcPct val="100000"/>
              </a:lnSpc>
              <a:spcBef>
                <a:spcPts val="0"/>
              </a:spcBef>
              <a:spcAft>
                <a:spcPts val="588"/>
              </a:spcAft>
              <a:buClrTx/>
              <a:buSzTx/>
              <a:tabLst/>
              <a:defRPr/>
            </a:pPr>
            <a:endParaRPr lang="en-GB" sz="2750" kern="0" dirty="0">
              <a:solidFill>
                <a:srgbClr val="505050"/>
              </a:solidFill>
              <a:latin typeface="Segoe UI Semilight" panose="020B0402040204020203" pitchFamily="34" charset="0"/>
              <a:ea typeface="Calibri" panose="020F0502020204030204" pitchFamily="34" charset="0"/>
              <a:cs typeface="Segoe UI Semilight" panose="020B0402040204020203" pitchFamily="34" charset="0"/>
            </a:endParaRPr>
          </a:p>
        </p:txBody>
      </p:sp>
    </p:spTree>
    <p:extLst>
      <p:ext uri="{BB962C8B-B14F-4D97-AF65-F5344CB8AC3E}">
        <p14:creationId xmlns:p14="http://schemas.microsoft.com/office/powerpoint/2010/main" val="136378712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Texto 2">
            <a:extLst>
              <a:ext uri="{FF2B5EF4-FFF2-40B4-BE49-F238E27FC236}">
                <a16:creationId xmlns:a16="http://schemas.microsoft.com/office/drawing/2014/main" id="{DEF5F165-08C8-0B46-91E0-883DF14BAB70}"/>
              </a:ext>
            </a:extLst>
          </p:cNvPr>
          <p:cNvSpPr>
            <a:spLocks noGrp="1"/>
          </p:cNvSpPr>
          <p:nvPr>
            <p:ph type="body" sz="quarter" idx="10"/>
          </p:nvPr>
        </p:nvSpPr>
        <p:spPr>
          <a:xfrm>
            <a:off x="269238" y="2501142"/>
            <a:ext cx="11653523" cy="592150"/>
          </a:xfrm>
        </p:spPr>
        <p:txBody>
          <a:bodyPr/>
          <a:lstStyle/>
          <a:p>
            <a:pPr marL="457200" indent="-457200">
              <a:buFont typeface="Arial" panose="020B0604020202020204" pitchFamily="34" charset="0"/>
              <a:buChar char="•"/>
            </a:pPr>
            <a:r>
              <a:rPr lang="pt-BR" dirty="0" err="1"/>
              <a:t>https</a:t>
            </a:r>
            <a:r>
              <a:rPr lang="pt-BR" dirty="0"/>
              <a:t>://</a:t>
            </a:r>
            <a:r>
              <a:rPr lang="pt-BR" dirty="0" err="1"/>
              <a:t>azure.microsoft.com</a:t>
            </a:r>
            <a:r>
              <a:rPr lang="pt-BR" dirty="0"/>
              <a:t>/</a:t>
            </a:r>
            <a:r>
              <a:rPr lang="pt-BR" dirty="0" err="1"/>
              <a:t>pt-br</a:t>
            </a:r>
            <a:r>
              <a:rPr lang="pt-BR" dirty="0"/>
              <a:t>/</a:t>
            </a:r>
            <a:r>
              <a:rPr lang="pt-BR" dirty="0" err="1"/>
              <a:t>features</a:t>
            </a:r>
            <a:r>
              <a:rPr lang="pt-BR" dirty="0"/>
              <a:t>/</a:t>
            </a:r>
            <a:r>
              <a:rPr lang="pt-BR" dirty="0" err="1"/>
              <a:t>storage-explorer</a:t>
            </a:r>
            <a:r>
              <a:rPr lang="pt-BR" dirty="0"/>
              <a:t>/</a:t>
            </a:r>
          </a:p>
        </p:txBody>
      </p:sp>
      <p:sp>
        <p:nvSpPr>
          <p:cNvPr id="6" name="Title 2">
            <a:extLst>
              <a:ext uri="{FF2B5EF4-FFF2-40B4-BE49-F238E27FC236}">
                <a16:creationId xmlns:a16="http://schemas.microsoft.com/office/drawing/2014/main" id="{1D3890F8-11E4-514B-ACC7-4CF070909C73}"/>
              </a:ext>
            </a:extLst>
          </p:cNvPr>
          <p:cNvSpPr txBox="1">
            <a:spLocks/>
          </p:cNvSpPr>
          <p:nvPr/>
        </p:nvSpPr>
        <p:spPr>
          <a:xfrm>
            <a:off x="421329" y="443514"/>
            <a:ext cx="11655840" cy="899665"/>
          </a:xfrm>
          <a:prstGeom prst="rect">
            <a:avLst/>
          </a:prstGeom>
        </p:spPr>
        <p:txBody>
          <a:bodyPr vert="horz" wrap="square" lIns="146304" tIns="91440" rIns="146304" bIns="91440" rtlCol="0" anchor="t">
            <a:noAutofit/>
          </a:bodyPr>
          <a:lst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latin typeface="Segoe UI Semibold" panose="020B0702040204020203" pitchFamily="34" charset="0"/>
                <a:cs typeface="Segoe UI Semibold" panose="020B0702040204020203" pitchFamily="34" charset="0"/>
              </a:rPr>
              <a:t>Azure Storage Explorer</a:t>
            </a:r>
          </a:p>
          <a:p>
            <a:endParaRPr lang="en-US" dirty="0">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275022664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39" y="2084172"/>
            <a:ext cx="11653523" cy="2139688"/>
          </a:xfrm>
        </p:spPr>
        <p:txBody>
          <a:bodyPr/>
          <a:lstStyle/>
          <a:p>
            <a:r>
              <a:rPr lang="en-US" dirty="0">
                <a:solidFill>
                  <a:schemeClr val="bg1"/>
                </a:solidFill>
              </a:rPr>
              <a:t>Hands-on lab</a:t>
            </a:r>
            <a:br>
              <a:rPr lang="en-US" dirty="0">
                <a:solidFill>
                  <a:schemeClr val="bg1"/>
                </a:solidFill>
              </a:rPr>
            </a:br>
            <a:r>
              <a:rPr lang="en-US" dirty="0">
                <a:solidFill>
                  <a:schemeClr val="bg1"/>
                </a:solidFill>
              </a:rPr>
              <a:t>Azure Storage</a:t>
            </a:r>
          </a:p>
        </p:txBody>
      </p:sp>
    </p:spTree>
    <p:extLst>
      <p:ext uri="{BB962C8B-B14F-4D97-AF65-F5344CB8AC3E}">
        <p14:creationId xmlns:p14="http://schemas.microsoft.com/office/powerpoint/2010/main" val="36050326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3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557513556CC2A42A50BC3B7951EFEF1" ma:contentTypeVersion="10" ma:contentTypeDescription="Create a new document." ma:contentTypeScope="" ma:versionID="b3fb19155c6109d1603b7fa506297521">
  <xsd:schema xmlns:xsd="http://www.w3.org/2001/XMLSchema" xmlns:xs="http://www.w3.org/2001/XMLSchema" xmlns:p="http://schemas.microsoft.com/office/2006/metadata/properties" xmlns:ns2="a340a517-1268-4e24-a1ef-9c22646793e3" xmlns:ns3="86931492-25b6-4ae7-ad5c-0d117819985f" targetNamespace="http://schemas.microsoft.com/office/2006/metadata/properties" ma:root="true" ma:fieldsID="b088abe98fc2890ad6e1013f228c6d21" ns2:_="" ns3:_="">
    <xsd:import namespace="a340a517-1268-4e24-a1ef-9c22646793e3"/>
    <xsd:import namespace="86931492-25b6-4ae7-ad5c-0d117819985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DateTaken" minOccurs="0"/>
                <xsd:element ref="ns2:MediaServiceLocation"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340a517-1268-4e24-a1ef-9c22646793e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MediaServiceAutoTags" ma:internalName="MediaServiceAutoTags"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MediaServiceLocation" ma:internalName="MediaServiceLocation"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6931492-25b6-4ae7-ad5c-0d117819985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DA8607D-059B-4070-AE9C-F75A54FCD9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340a517-1268-4e24-a1ef-9c22646793e3"/>
    <ds:schemaRef ds:uri="86931492-25b6-4ae7-ad5c-0d117819985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AF7D529-36AB-45DA-B239-2F912F2D1610}">
  <ds:schemaRef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78803e8d-9e10-408c-88fd-dc99e6e4d56e"/>
    <ds:schemaRef ds:uri="http://www.w3.org/XML/1998/namespace"/>
    <ds:schemaRef ds:uri="http://purl.org/dc/dcmitype/"/>
  </ds:schemaRefs>
</ds:datastoreItem>
</file>

<file path=customXml/itemProps3.xml><?xml version="1.0" encoding="utf-8"?>
<ds:datastoreItem xmlns:ds="http://schemas.openxmlformats.org/officeDocument/2006/customXml" ds:itemID="{F18501AF-04CF-4482-BAE1-607B49DDC37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402</TotalTime>
  <Words>653</Words>
  <Application>Microsoft Macintosh PowerPoint</Application>
  <PresentationFormat>Widescreen</PresentationFormat>
  <Paragraphs>74</Paragraphs>
  <Slides>10</Slides>
  <Notes>9</Notes>
  <HiddenSlides>0</HiddenSlides>
  <MMClips>0</MMClips>
  <ScaleCrop>false</ScaleCrop>
  <HeadingPairs>
    <vt:vector size="6" baseType="variant">
      <vt:variant>
        <vt:lpstr>Fontes usadas</vt:lpstr>
      </vt:variant>
      <vt:variant>
        <vt:i4>8</vt:i4>
      </vt:variant>
      <vt:variant>
        <vt:lpstr>Tema</vt:lpstr>
      </vt:variant>
      <vt:variant>
        <vt:i4>3</vt:i4>
      </vt:variant>
      <vt:variant>
        <vt:lpstr>Títulos de slides</vt:lpstr>
      </vt:variant>
      <vt:variant>
        <vt:i4>10</vt:i4>
      </vt:variant>
    </vt:vector>
  </HeadingPairs>
  <TitlesOfParts>
    <vt:vector size="21" baseType="lpstr">
      <vt:lpstr>Arial</vt:lpstr>
      <vt:lpstr>Calibri</vt:lpstr>
      <vt:lpstr>Consolas</vt:lpstr>
      <vt:lpstr>Segoe UI</vt:lpstr>
      <vt:lpstr>Segoe UI Light</vt:lpstr>
      <vt:lpstr>Segoe UI Semibold</vt:lpstr>
      <vt:lpstr>Segoe UI Semilight</vt:lpstr>
      <vt:lpstr>Wingdings</vt:lpstr>
      <vt:lpstr>2_Server and Cloud 2013</vt:lpstr>
      <vt:lpstr>C+E Readiness Template</vt:lpstr>
      <vt:lpstr>3_Server and Cloud 2013</vt:lpstr>
      <vt:lpstr>Azure para Desenvolvedores</vt:lpstr>
      <vt:lpstr>Azure App Service </vt:lpstr>
      <vt:lpstr>Whiteboard design session walk-through</vt:lpstr>
      <vt:lpstr>Whiteboard design session walk-through</vt:lpstr>
      <vt:lpstr>Whiteboard design session walk-through</vt:lpstr>
      <vt:lpstr>Whiteboard design session walk-through</vt:lpstr>
      <vt:lpstr>Whiteboard design session walk-through</vt:lpstr>
      <vt:lpstr>Apresentação do PowerPoint</vt:lpstr>
      <vt:lpstr>Hands-on lab Azure Storage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Microsoft Office User</cp:lastModifiedBy>
  <cp:revision>13</cp:revision>
  <dcterms:created xsi:type="dcterms:W3CDTF">2016-01-21T23:17:09Z</dcterms:created>
  <dcterms:modified xsi:type="dcterms:W3CDTF">2021-01-19T01:06:34Z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0x0101005557513556CC2A42A50BC3B7951EFEF1</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y fmtid="{D5CDD505-2E9C-101B-9397-08002B2CF9AE}" pid="12" name="Order">
    <vt:r8>9040400</vt:r8>
  </property>
  <property fmtid="{D5CDD505-2E9C-101B-9397-08002B2CF9AE}" pid="13" name="xd_Signature">
    <vt:bool>false</vt:bool>
  </property>
  <property fmtid="{D5CDD505-2E9C-101B-9397-08002B2CF9AE}" pid="14" name="xd_ProgID">
    <vt:lpwstr/>
  </property>
  <property fmtid="{D5CDD505-2E9C-101B-9397-08002B2CF9AE}" pid="15" name="TemplateUrl">
    <vt:lpwstr/>
  </property>
  <property fmtid="{D5CDD505-2E9C-101B-9397-08002B2CF9AE}" pid="16" name="ComplianceAssetId">
    <vt:lpwstr/>
  </property>
  <property fmtid="{D5CDD505-2E9C-101B-9397-08002B2CF9AE}" pid="17" name="AuthorIds_UIVersion_4096">
    <vt:lpwstr>18404</vt:lpwstr>
  </property>
</Properties>
</file>