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322" r:id="rId3"/>
    <p:sldId id="32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71293" autoAdjust="0"/>
  </p:normalViewPr>
  <p:slideViewPr>
    <p:cSldViewPr snapToGrid="0">
      <p:cViewPr varScale="1">
        <p:scale>
          <a:sx n="89" d="100"/>
          <a:sy n="89" d="100"/>
        </p:scale>
        <p:origin x="1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CFA23-F7FB-4432-BDA2-0DB63E55644B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F510E-FC95-499D-B1AA-33F4FECD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04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F510E-FC95-499D-B1AA-33F4FECDC9C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86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46569-6F52-47CB-97ED-CB09359D3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/>
              <a:t>Azure Fundamentals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E9DF3F6-9BA9-48CD-996D-7B569C5BF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29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26F8F-2463-4BCD-8914-A0E1E2E8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8DC60-E7B7-4679-8C88-FB61236B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2FB052-DEB8-496E-A40F-8406AF28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34083-5108-47B5-8AEC-99ACA6C6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229C35-F1C1-40CC-9101-10A265AF5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755935-279E-47FE-AC30-E4AB3C13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6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31E3-8BE0-47CA-B60B-B306A131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86F16-B5D1-4F1D-9538-E1E69A00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B5BB11-BCC0-450E-849B-FCB32FA9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0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407C7-C0DE-45A6-BC2D-7C3AD5DA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BE8E8-37CD-4DAC-9DFE-8CAD73EFA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4BF323-357E-41FF-985B-B1934C86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3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FA935-51D0-4324-92E4-7DEA98EA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657D1-692B-4C26-B1C7-6FAB26DA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E6B5AE-4055-4CD9-A5DD-0AE264A5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0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CA651-F466-4C94-8989-0C4E7A34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FEC28B-B806-446A-BBEC-4FB7A44D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6ACAA1-AE36-42C9-8E0B-167A704D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6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33174-79EA-4B5B-9BF6-BC1E0B85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07A49-CBC0-4636-BC44-DB4155DB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0A5C41-1923-475F-8181-ED1A0A25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7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F1541-137A-4FAD-9D3B-BA34B108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24B79-E0B1-4D23-9128-281C9BD8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D0A928-1201-41AA-BEF4-313752EE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8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82E1B1E-E940-4E71-8DD1-9A11EFEEE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2"/>
          <a:stretch/>
        </p:blipFill>
        <p:spPr>
          <a:xfrm>
            <a:off x="0" y="0"/>
            <a:ext cx="12192000" cy="65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DC6DA-8CE4-4734-B034-A6E9E8C2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8C00C-9B2B-4952-BA15-217B6C4F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7F5367-FEE0-42A5-BE2C-A3852D1C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1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CA42B-752E-4F79-8206-677A625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906346-BD22-44D0-8FA7-7AF08C0D6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D70648-86D5-4272-A118-956FC717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2248F-DAA4-4693-81A0-0A3AA696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52F9E-2572-4A03-966B-334C162A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870D63-A32C-4B1D-ABEE-54970231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2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F442B-0765-48C8-859F-57A8A757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B9E79-6DB6-44D9-8E2C-2E84921B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8CC5BD-4E6D-4BC4-8BAF-138D304E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D27F6-8A24-4FA1-987F-C2A9AC72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87875-2635-428B-8619-A5128FBF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369BAA-72DC-4077-8DA0-BEF46117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5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086A3-3D40-448F-9AB8-BE34E7EA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A51D9-484C-49CD-8C20-B5C0C928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D29347-E858-4BEF-AD43-67D5EA80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17" y="-11341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B56E6-0CFF-4B8D-AA27-DA0397D0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5B2D4-F7E9-4900-99B7-D5F47337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DE9CE8-FF09-4FE1-A494-49FD0AF8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04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2662</TotalTime>
  <Words>3</Words>
  <Application>Microsoft Macintosh PowerPoint</Application>
  <PresentationFormat>Widescreen</PresentationFormat>
  <Paragraphs>2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Íon</vt:lpstr>
      <vt:lpstr>Azure Fundamentals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Luigi Tavolaro</dc:creator>
  <cp:lastModifiedBy>Microsoft Office User</cp:lastModifiedBy>
  <cp:revision>107</cp:revision>
  <dcterms:created xsi:type="dcterms:W3CDTF">2017-11-27T23:44:02Z</dcterms:created>
  <dcterms:modified xsi:type="dcterms:W3CDTF">2020-12-11T16:32:09Z</dcterms:modified>
</cp:coreProperties>
</file>