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351" r:id="rId3"/>
    <p:sldId id="360" r:id="rId4"/>
    <p:sldId id="361" r:id="rId5"/>
    <p:sldId id="362" r:id="rId6"/>
    <p:sldId id="359" r:id="rId7"/>
    <p:sldId id="3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71293" autoAdjust="0"/>
  </p:normalViewPr>
  <p:slideViewPr>
    <p:cSldViewPr snapToGrid="0">
      <p:cViewPr varScale="1">
        <p:scale>
          <a:sx n="89" d="100"/>
          <a:sy n="89" d="100"/>
        </p:scale>
        <p:origin x="1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CFA23-F7FB-4432-BDA2-0DB63E55644B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F510E-FC95-499D-B1AA-33F4FECDC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042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F510E-FC95-499D-B1AA-33F4FECDC9C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866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46569-6F52-47CB-97ED-CB09359D3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6000" dirty="0"/>
              <a:t>Máquinas Virtuais no Azure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E9DF3F6-9BA9-48CD-996D-7B569C5BF2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29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288A1-7961-458B-A800-05F1D7E8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Máquinas virtuais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497852-5802-4295-938F-56B54ACE5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52918"/>
            <a:ext cx="10363265" cy="4195481"/>
          </a:xfrm>
        </p:spPr>
        <p:txBody>
          <a:bodyPr>
            <a:normAutofit fontScale="92500" lnSpcReduction="20000"/>
          </a:bodyPr>
          <a:lstStyle/>
          <a:p>
            <a:r>
              <a:rPr lang="pt-BR" sz="2800" dirty="0"/>
              <a:t>Uma máquina virtual é um arquivo de computador (normalmente chamado de imagem) que se comporta como um computador de verdade. </a:t>
            </a:r>
          </a:p>
          <a:p>
            <a:endParaRPr lang="pt-BR" sz="2800" dirty="0"/>
          </a:p>
          <a:p>
            <a:r>
              <a:rPr lang="pt-BR" sz="2800" dirty="0"/>
              <a:t>Em outras palavras, é a criação de um computador dentro de um computador. </a:t>
            </a:r>
          </a:p>
          <a:p>
            <a:endParaRPr lang="pt-BR" sz="2800" dirty="0"/>
          </a:p>
          <a:p>
            <a:r>
              <a:rPr lang="pt-BR" sz="2800" dirty="0"/>
              <a:t>Ela é executada em uma janela, assim como outros programas, proporcionando ao usuário final a mesma experiência na máquina virtual que ele teria no sistema operacional host. </a:t>
            </a:r>
          </a:p>
        </p:txBody>
      </p:sp>
    </p:spTree>
    <p:extLst>
      <p:ext uri="{BB962C8B-B14F-4D97-AF65-F5344CB8AC3E}">
        <p14:creationId xmlns:p14="http://schemas.microsoft.com/office/powerpoint/2010/main" val="42132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288A1-7961-458B-A800-05F1D7E8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Máquinas virtuais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497852-5802-4295-938F-56B54ACE5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10693430" cy="4195481"/>
          </a:xfrm>
        </p:spPr>
        <p:txBody>
          <a:bodyPr>
            <a:normAutofit fontScale="92500" lnSpcReduction="20000"/>
          </a:bodyPr>
          <a:lstStyle/>
          <a:p>
            <a:r>
              <a:rPr lang="pt-BR" sz="2800" dirty="0"/>
              <a:t>A máquina virtual fica localizada e uma área restrita, separadamente do resto do sistema, o que significa que o software dentro de uma máquina virtual não pode escapar ou manipular o próprio computador. </a:t>
            </a:r>
          </a:p>
          <a:p>
            <a:endParaRPr lang="pt-BR" sz="2800" dirty="0"/>
          </a:p>
          <a:p>
            <a:r>
              <a:rPr lang="pt-BR" sz="2800" dirty="0"/>
              <a:t>Isso gera um ambiente ideal para teste de outros sistemas operacionais, incluindo lançamentos beta, para acessar dados infectados por vírus, para criar backups do sistema operacional e para executar um software ou aplicativo em sistemas operacionais diferentes daqueles para os quais eles foram desenvolvidos.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56322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288A1-7961-458B-A800-05F1D7E8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Máquinas virtuais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497852-5802-4295-938F-56B54ACE5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800" dirty="0"/>
              <a:t>Diversas máquinas virtuais podem ser executadas simultaneamente no mesmo computador físico. </a:t>
            </a:r>
          </a:p>
          <a:p>
            <a:endParaRPr lang="pt-BR" sz="2800" dirty="0"/>
          </a:p>
          <a:p>
            <a:r>
              <a:rPr lang="pt-BR" sz="2800" dirty="0"/>
              <a:t>Em computadores desktop comuns utilizam um sistema operacional para executar todos os outros sistemas operacionais dentro das suas janelas de programa. </a:t>
            </a:r>
          </a:p>
          <a:p>
            <a:endParaRPr lang="pt-BR" sz="2800" dirty="0"/>
          </a:p>
          <a:p>
            <a:r>
              <a:rPr lang="pt-BR" sz="2800" dirty="0"/>
              <a:t>Para servidores, os múltiplos sistemas operacionais são executados lado a lado com uma unidade de software chamada </a:t>
            </a:r>
            <a:r>
              <a:rPr lang="pt-BR" sz="2800" dirty="0" err="1"/>
              <a:t>hipervisor</a:t>
            </a:r>
            <a:r>
              <a:rPr lang="pt-BR" sz="2800" dirty="0"/>
              <a:t> para gerenciá-los.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8990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288A1-7961-458B-A800-05F1D7E8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Máquinas virtuais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497852-5802-4295-938F-56B54ACE5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800" dirty="0"/>
              <a:t>Cada máquina virtual conta com seu próprio hardware, incluindo CPUs, memória, discos rígidos, adaptadores de rede e outros dispositivos. </a:t>
            </a:r>
          </a:p>
          <a:p>
            <a:endParaRPr lang="pt-BR" sz="2800" dirty="0"/>
          </a:p>
          <a:p>
            <a:r>
              <a:rPr lang="pt-BR" sz="2800" dirty="0"/>
              <a:t>Então, o hardware virtual é mapeado para o hardware real no computador físico, o que economiza custos ao reduzir a necessidade de sistemas de hardware físico, juntamente com os custos de manutenção associados, além de reduzir a demanda de energia e refrigeração.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9714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545AF-54FB-4825-811B-AC9CFA08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F3DD77-1740-42E6-A8FD-66BB60B13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Resultado de imagem para virtual machine">
            <a:extLst>
              <a:ext uri="{FF2B5EF4-FFF2-40B4-BE49-F238E27FC236}">
                <a16:creationId xmlns:a16="http://schemas.microsoft.com/office/drawing/2014/main" id="{E5F433D8-A712-469A-802F-FA5404F91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377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8CDFC90-BBA4-4B49-9DCD-2D8D8DDEA6EC}"/>
              </a:ext>
            </a:extLst>
          </p:cNvPr>
          <p:cNvSpPr/>
          <p:nvPr/>
        </p:nvSpPr>
        <p:spPr>
          <a:xfrm>
            <a:off x="3108447" y="2644170"/>
            <a:ext cx="629210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9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332397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4703</TotalTime>
  <Words>294</Words>
  <Application>Microsoft Macintosh PowerPoint</Application>
  <PresentationFormat>Widescreen</PresentationFormat>
  <Paragraphs>23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Íon</vt:lpstr>
      <vt:lpstr>Máquinas Virtuais no Azure</vt:lpstr>
      <vt:lpstr>Máquinas virtuais</vt:lpstr>
      <vt:lpstr>Máquinas virtuais</vt:lpstr>
      <vt:lpstr>Máquinas virtuais</vt:lpstr>
      <vt:lpstr>Máquinas virtuais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Luigi Tavolaro</dc:creator>
  <cp:lastModifiedBy>Microsoft Office User</cp:lastModifiedBy>
  <cp:revision>153</cp:revision>
  <dcterms:created xsi:type="dcterms:W3CDTF">2017-11-27T23:44:02Z</dcterms:created>
  <dcterms:modified xsi:type="dcterms:W3CDTF">2020-12-11T16:33:03Z</dcterms:modified>
</cp:coreProperties>
</file>