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08929-845E-4FC2-8D2B-447B1A407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F45F1-3FA7-42B2-AE6E-7E99CD0E6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C6F4A-1DBE-40B1-B221-C3A080F0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50F32-8CD0-4152-BFD8-665394FF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C073F-2418-4566-AC5A-478F57BC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14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70A61-A74D-4DB9-A586-50050A2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9AD7A7-C9C2-4441-BE9E-0C20DD115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24957D-5598-4818-A1C6-24DF8EE5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201E96-7AEB-439D-86D3-68157150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58D1C-51E8-43FC-A691-CA36C03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2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E771AE-D859-4091-8D26-D04CAD859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25975A-DF03-4A03-AD63-AF03AD67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8C19F-F97A-4109-AF95-A26117B0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3D4279-B7ED-451B-864C-8FE84934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F41F0-8F0D-4577-A76B-B01C4C00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7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62B1F-D322-4511-96D6-228A5494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C4238-8FD6-45D9-9691-3AFFCC92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27CDB-FEFE-4E77-8815-503C96B0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0C007-B774-4562-A471-62AC5C93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8E338-DDA9-4AAE-8A38-F42D4A53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95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4BC33-E383-4A50-853F-F72189DC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EF458-E1A8-4512-9E32-3B65BCF4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1B802-7906-4101-B0C8-5758A4DF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60347-1C73-4563-859D-632DCD5C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4A7F4-CCA6-45F9-B534-299C62D7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55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341B8-4350-4468-B52A-5059F7E9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68D27-7B56-4864-8698-A25748EC9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9F8A70-4B57-4F1C-8913-D35F6E6B3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633179-75FE-4D35-BD1E-D3EAE6FD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CC325F-3B8A-40AE-AF72-82B85A62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769AEF-3EA6-486D-B1F5-6758DE11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71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9A87D-D6C7-4C86-BD16-62D028BD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45829-EB75-454A-9CD0-51AE4CDF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EFAD65-4611-4330-B197-50910C77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B059E3-3C79-4851-9DD3-70734B4B8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3967BD-FF70-423A-B29F-EEE784024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48B37E-3F56-4201-BB2C-833F2433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99913B-F465-4F77-A698-ABAABD17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8EA0F6-7463-4BA4-ABD4-DB50780C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38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F5F55-2A4F-4B49-A489-B670A926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9B581D-CB8A-4D4F-BE09-8DAE12CF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C5821F-1723-43AB-9528-51C9D03F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DFCA10-8332-4B47-8C65-32FBCF8C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57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56D713-7003-4EF7-8662-C62BA5F1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6CF798-F3A2-4EDC-A381-FB76D84B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9057F2-83D6-4FB6-ABBD-35B8C4DE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8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9D34E-F24D-4361-95DD-5FEA8D84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E0CE6-7A59-45C5-BBEB-DEB2A1E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953F3E-05C4-4864-801C-EBB9E8792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5E18A5-CBFB-4788-BA7D-7E14E11C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28206B-C939-4BA5-BE78-3A3714C3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5D5884-33D4-42E3-807C-36FAB1E3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04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1043B-63E0-4558-9598-44AFA8A4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8781BB-7AEF-410A-9675-1CD7A71CF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D7DDF-8A57-4D7D-BB0E-7ED5601E4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C0E89-B366-4CFB-B14D-BAB8466B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4FE66B-4006-4F7E-ACE8-88F20464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B54BB-B624-4CD0-AE3D-8539C9F8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2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C7017F-2060-4694-A2D3-E9D18379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FA8437-CDF7-4852-A0BC-F01FFD23F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75E5C-49E5-445D-96BB-0E3B5EA5B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DDCD-8252-4D1C-AC32-75FF7D2FFF17}" type="datetimeFigureOut">
              <a:rPr lang="pt-BR" smtClean="0"/>
              <a:t>12/05/2018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7154F-1770-4135-9A77-6B4D499AA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65BA9-3944-4E74-88A4-88B3EE8F5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6699-5018-4ED7-A544-968FC9534D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83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82E1B1E-E940-4E71-8DD1-9A11EFEEE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"/>
          <a:stretch/>
        </p:blipFill>
        <p:spPr>
          <a:xfrm>
            <a:off x="0" y="0"/>
            <a:ext cx="12192000" cy="65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34083-5108-47B5-8AEC-99ACA6C6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29C35-F1C1-40CC-9101-10A265AF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755935-279E-47FE-AC30-E4AB3C13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6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31E3-8BE0-47CA-B60B-B306A131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86F16-B5D1-4F1D-9538-E1E69A00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B5BB11-BCC0-450E-849B-FCB32FA9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0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407C7-C0DE-45A6-BC2D-7C3AD5DA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BE8E8-37CD-4DAC-9DFE-8CAD73EF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4BF323-357E-41FF-985B-B1934C86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FA935-51D0-4324-92E4-7DEA98EA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657D1-692B-4C26-B1C7-6FAB26DA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E6B5AE-4055-4CD9-A5DD-0AE264A5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0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CA651-F466-4C94-8989-0C4E7A34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EC28B-B806-446A-BBEC-4FB7A44D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6ACAA1-AE36-42C9-8E0B-167A704D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6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33174-79EA-4B5B-9BF6-BC1E0B85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07A49-CBC0-4636-BC44-DB4155DB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0A5C41-1923-475F-8181-ED1A0A25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7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F1541-137A-4FAD-9D3B-BA34B108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24B79-E0B1-4D23-9128-281C9BD8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D0A928-1201-41AA-BEF4-313752EE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8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DC6DA-8CE4-4734-B034-A6E9E8C2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8C00C-9B2B-4952-BA15-217B6C4F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7F5367-FEE0-42A5-BE2C-A3852D1C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A42B-752E-4F79-8206-677A625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906346-BD22-44D0-8FA7-7AF08C0D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D70648-86D5-4272-A118-956FC717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2248F-DAA4-4693-81A0-0A3AA696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52F9E-2572-4A03-966B-334C162A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870D63-A32C-4B1D-ABEE-54970231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2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442B-0765-48C8-859F-57A8A757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B9E79-6DB6-44D9-8E2C-2E84921B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8CC5BD-4E6D-4BC4-8BAF-138D304E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D27F6-8A24-4FA1-987F-C2A9AC72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87875-2635-428B-8619-A5128FBF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369BAA-72DC-4077-8DA0-BEF46117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5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086A3-3D40-448F-9AB8-BE34E7EA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A51D9-484C-49CD-8C20-B5C0C928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D29347-E858-4BEF-AD43-67D5EA80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17" y="-11341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B56E6-0CFF-4B8D-AA27-DA0397D0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5B2D4-F7E9-4900-99B7-D5F47337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DE9CE8-FF09-4FE1-A494-49FD0AF8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26F8F-2463-4BCD-8914-A0E1E2E8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8DC60-E7B7-4679-8C88-FB61236B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2FB052-DEB8-496E-A40F-8406AF28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9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Luigi Tavolaro</dc:creator>
  <cp:lastModifiedBy>Luigi Tavolaro</cp:lastModifiedBy>
  <cp:revision>6</cp:revision>
  <dcterms:created xsi:type="dcterms:W3CDTF">2018-05-12T13:49:16Z</dcterms:created>
  <dcterms:modified xsi:type="dcterms:W3CDTF">2018-05-12T14:45:32Z</dcterms:modified>
</cp:coreProperties>
</file>