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76" r:id="rId7"/>
    <p:sldId id="361" r:id="rId8"/>
    <p:sldId id="378" r:id="rId9"/>
    <p:sldId id="379" r:id="rId10"/>
    <p:sldId id="371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4F99E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211" autoAdjust="0"/>
  </p:normalViewPr>
  <p:slideViewPr>
    <p:cSldViewPr snapToGrid="0">
      <p:cViewPr varScale="1">
        <p:scale>
          <a:sx n="97" d="100"/>
          <a:sy n="97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C9ED35-DE8B-415A-922F-475591756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9E4D8-D3D8-48E1-B39B-7E340391D4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058C1-90F1-497D-B6E2-F41DD9496DF9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BDA0-6DEC-4EB4-B281-E640C0335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BDA65-71C1-4C6F-918E-86F83EBE9C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CCDA-14A9-4711-A787-3E93F0044C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“How to deliver a Microsoft </a:t>
            </a:r>
            <a:r>
              <a:rPr lang="en-US"/>
              <a:t>Cloud Workshop.”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44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steps we’ll walk through during a whiteboard design session.</a:t>
            </a:r>
          </a:p>
          <a:p>
            <a:endParaRPr lang="en-US" dirty="0"/>
          </a:p>
          <a:p>
            <a:r>
              <a:rPr lang="en-US" dirty="0"/>
              <a:t>The first step is to review the customer case study. Here you’ll cover the customer’s situation, requirements, and current architecture, as well as potential issues or objections they may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FA60E-AD5C-4264-884B-ECD9CC856F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9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steps we’ll walk through during a whiteboard design session.</a:t>
            </a:r>
          </a:p>
          <a:p>
            <a:endParaRPr lang="en-US" dirty="0"/>
          </a:p>
          <a:p>
            <a:r>
              <a:rPr lang="en-US" dirty="0"/>
              <a:t>The first step is to review the customer case study. Here you’ll cover the customer’s situation, requirements, and current architecture, as well as potential issues or objections they may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we will review details for hands-on labs.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FA60E-AD5C-4264-884B-ECD9CC856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2/4/21 10:05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86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‹nº›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 descr="Microsoft Cloud Workshop logo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83100" y="6477000"/>
            <a:ext cx="31496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84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59300" y="6502400"/>
            <a:ext cx="33782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4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494683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41800" y="6502400"/>
            <a:ext cx="33401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179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‹nº›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42412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92872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2326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16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67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546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156919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31100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5968050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7060" y="335067"/>
            <a:ext cx="10819785" cy="766329"/>
          </a:xfrm>
        </p:spPr>
        <p:txBody>
          <a:bodyPr lIns="0" tIns="0" rIns="0" bIns="0" anchor="t" anchorCtr="0">
            <a:noAutofit/>
          </a:bodyPr>
          <a:lstStyle>
            <a:lvl1pPr marL="0" indent="0" algn="l" defTabSz="49860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529" b="0" kern="1200" cap="none" spc="-98" baseline="0" dirty="0">
                <a:solidFill>
                  <a:srgbClr val="50505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85" y="2142443"/>
            <a:ext cx="7027273" cy="2604438"/>
          </a:xfrm>
        </p:spPr>
        <p:txBody>
          <a:bodyPr lIns="0" tIns="0" rIns="0" bIns="0">
            <a:noAutofit/>
          </a:bodyPr>
          <a:lstStyle>
            <a:lvl1pPr marL="0" marR="0" indent="0" algn="l" defTabSz="498603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961" b="0" kern="1200" cap="none" spc="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27551" y="1645383"/>
            <a:ext cx="7029141" cy="379494"/>
          </a:xfrm>
        </p:spPr>
        <p:txBody>
          <a:bodyPr lIns="0" tIns="0" rIns="0" bIns="0" anchor="b" anchorCtr="0">
            <a:noAutofit/>
          </a:bodyPr>
          <a:lstStyle>
            <a:lvl1pPr marL="0" marR="0" indent="0" algn="l" defTabSz="4986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961" b="0" kern="1200" cap="none" spc="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11622-120A-4D49-AD6C-7E4B984B1E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17C22C-C5D7-4539-A137-217872CE63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‹nº›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5" r:id="rId20"/>
    <p:sldLayoutId id="2147483696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‹nº›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0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A4E4D-A463-42FD-A971-F7E139CA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1" y="3028568"/>
            <a:ext cx="7390143" cy="1793090"/>
          </a:xfrm>
        </p:spPr>
        <p:txBody>
          <a:bodyPr/>
          <a:lstStyle/>
          <a:p>
            <a:r>
              <a:rPr lang="en-US" dirty="0"/>
              <a:t>Azure para </a:t>
            </a:r>
            <a:r>
              <a:rPr lang="en-US" dirty="0" err="1"/>
              <a:t>Desenvolvedores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774A367-9F67-4C2B-A29F-54605E3BFCCC}"/>
              </a:ext>
            </a:extLst>
          </p:cNvPr>
          <p:cNvSpPr txBox="1">
            <a:spLocks/>
          </p:cNvSpPr>
          <p:nvPr/>
        </p:nvSpPr>
        <p:spPr>
          <a:xfrm>
            <a:off x="421329" y="443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6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Serveless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O que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é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isso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2B3C-9CF3-440E-A0E7-240D52B7A1C1}"/>
              </a:ext>
            </a:extLst>
          </p:cNvPr>
          <p:cNvSpPr/>
          <p:nvPr/>
        </p:nvSpPr>
        <p:spPr>
          <a:xfrm>
            <a:off x="421329" y="1343179"/>
            <a:ext cx="9752685" cy="2738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Deployment </a:t>
            </a:r>
            <a:r>
              <a:rPr kumimoji="0" lang="en-US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</a:t>
            </a:r>
            <a:r>
              <a:rPr kumimoji="0" lang="en-US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preocupaç</a:t>
            </a:r>
            <a:r>
              <a:rPr lang="en-US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ões</a:t>
            </a:r>
            <a:r>
              <a:rPr lang="en-US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com a </a:t>
            </a:r>
            <a:r>
              <a:rPr lang="en-US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infraestrutura</a:t>
            </a:r>
            <a:endParaRPr kumimoji="0" lang="en-US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Escalabilidade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confiabilidade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produtividade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Lógica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do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lado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do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servidor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integrações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execução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periódica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orientação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eventos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750" b="1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Azure Functions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é</a:t>
            </a: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um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serviço</a:t>
            </a: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baseado</a:t>
            </a: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neste</a:t>
            </a: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paradigma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1201F4-8457-4801-A936-0CCE8C9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Whiteboard design session walk-through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589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Functions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7CF7A34-E32F-4509-9987-138A17E21CE1}"/>
              </a:ext>
            </a:extLst>
          </p:cNvPr>
          <p:cNvSpPr txBox="1">
            <a:spLocks/>
          </p:cNvSpPr>
          <p:nvPr/>
        </p:nvSpPr>
        <p:spPr>
          <a:xfrm>
            <a:off x="4111517" y="2281663"/>
            <a:ext cx="7813252" cy="26652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Font typeface="Arial"/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97425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6046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4667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3290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Serviço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hospedagem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aplicações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nuvem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totalmente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baseado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arquitetura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serveless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Desenvolvimento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multiplataforma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( windows,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linux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e Mac ) 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orientado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a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eventos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(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triggers )</a:t>
            </a: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Implementação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descomplicada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Suporte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a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várias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plataformas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: .NET Core, Java,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Node.JS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, Python, PowerShell e TypeScript</a:t>
            </a:r>
          </a:p>
        </p:txBody>
      </p:sp>
      <p:pic>
        <p:nvPicPr>
          <p:cNvPr id="2" name="Picture 2" descr="Resultado de imagem para azure functions">
            <a:extLst>
              <a:ext uri="{FF2B5EF4-FFF2-40B4-BE49-F238E27FC236}">
                <a16:creationId xmlns:a16="http://schemas.microsoft.com/office/drawing/2014/main" id="{72073913-9030-3F44-A86F-E9FDCCD9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9" y="2091250"/>
            <a:ext cx="2741012" cy="18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9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774A367-9F67-4C2B-A29F-54605E3BFCCC}"/>
              </a:ext>
            </a:extLst>
          </p:cNvPr>
          <p:cNvSpPr txBox="1">
            <a:spLocks/>
          </p:cNvSpPr>
          <p:nvPr/>
        </p:nvSpPr>
        <p:spPr>
          <a:xfrm>
            <a:off x="421329" y="443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6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2B3C-9CF3-440E-A0E7-240D52B7A1C1}"/>
              </a:ext>
            </a:extLst>
          </p:cNvPr>
          <p:cNvSpPr/>
          <p:nvPr/>
        </p:nvSpPr>
        <p:spPr>
          <a:xfrm>
            <a:off x="421329" y="1343179"/>
            <a:ext cx="9752685" cy="4353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Utilização de Triggers, com suporte à mensageria, chamadas HTTP e outros tipos de eventos</a:t>
            </a:r>
            <a:endParaRPr lang="pt-BR" sz="2750" kern="0" dirty="0">
              <a:solidFill>
                <a:srgbClr val="505050"/>
              </a:solidFill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2750" kern="0" dirty="0">
              <a:solidFill>
                <a:srgbClr val="505050"/>
              </a:solidFill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Desenvolvimento em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multiplataforma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 Windows, Linux e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mac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)</a:t>
            </a: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Compativel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com Visual Studio 2019, visual Studio For Mac e Visual Studio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Code</a:t>
            </a:r>
            <a:endParaRPr kumimoji="0" lang="pt-BR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Possibilidade de criação de </a:t>
            </a:r>
            <a:r>
              <a:rPr lang="pt-BR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Functions</a:t>
            </a:r>
            <a:r>
              <a:rPr lang="pt-BR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via Portal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1201F4-8457-4801-A936-0CCE8C9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Whiteboard design session walk-through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2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Hands-on lab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6050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3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7513556CC2A42A50BC3B7951EFEF1" ma:contentTypeVersion="10" ma:contentTypeDescription="Create a new document." ma:contentTypeScope="" ma:versionID="b3fb19155c6109d1603b7fa506297521">
  <xsd:schema xmlns:xsd="http://www.w3.org/2001/XMLSchema" xmlns:xs="http://www.w3.org/2001/XMLSchema" xmlns:p="http://schemas.microsoft.com/office/2006/metadata/properties" xmlns:ns2="a340a517-1268-4e24-a1ef-9c22646793e3" xmlns:ns3="86931492-25b6-4ae7-ad5c-0d117819985f" targetNamespace="http://schemas.microsoft.com/office/2006/metadata/properties" ma:root="true" ma:fieldsID="b088abe98fc2890ad6e1013f228c6d21" ns2:_="" ns3:_="">
    <xsd:import namespace="a340a517-1268-4e24-a1ef-9c22646793e3"/>
    <xsd:import namespace="86931492-25b6-4ae7-ad5c-0d11781998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0a517-1268-4e24-a1ef-9c2264679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1492-25b6-4ae7-ad5c-0d11781998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8803e8d-9e10-408c-88fd-dc99e6e4d56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A8607D-059B-4070-AE9C-F75A54FCD9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0a517-1268-4e24-a1ef-9c22646793e3"/>
    <ds:schemaRef ds:uri="86931492-25b6-4ae7-ad5c-0d1178199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310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3_Server and Cloud 2013</vt:lpstr>
      <vt:lpstr>Azure para Desenvolvedores</vt:lpstr>
      <vt:lpstr>Whiteboard design session walk-through</vt:lpstr>
      <vt:lpstr>Azure Functions</vt:lpstr>
      <vt:lpstr>Whiteboard design session walk-through</vt:lpstr>
      <vt:lpstr>Hands-on lab Azure Functions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ROGERIO RODRIGUES</cp:lastModifiedBy>
  <cp:revision>20</cp:revision>
  <dcterms:created xsi:type="dcterms:W3CDTF">2016-01-21T23:17:09Z</dcterms:created>
  <dcterms:modified xsi:type="dcterms:W3CDTF">2021-02-04T14:15:31Z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0x0101005557513556CC2A42A50BC3B7951EFEF1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rder">
    <vt:r8>9040400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TemplateUrl">
    <vt:lpwstr/>
  </property>
  <property fmtid="{D5CDD505-2E9C-101B-9397-08002B2CF9AE}" pid="16" name="ComplianceAssetId">
    <vt:lpwstr/>
  </property>
  <property fmtid="{D5CDD505-2E9C-101B-9397-08002B2CF9AE}" pid="17" name="AuthorIds_UIVersion_4096">
    <vt:lpwstr>18404</vt:lpwstr>
  </property>
</Properties>
</file>