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EF0F-9AB1-4312-BF19-A4B4ADEAB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E09E11-5B57-4E52-83A1-0A42788C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C6048-81B4-4D81-A10D-7615F4A8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37F39-48AB-4FFF-8A82-F22061A2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25241E-AFCE-4F83-91F6-488610EF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23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33CE-E12A-461B-86EC-425A095E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A696B9-E053-4F6D-A11E-CEB2E093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57E53-697E-493B-9644-5B245503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9E03C-2E42-4DFE-8CFB-641BF079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18EB7-86AA-49C5-B1C2-45709C7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2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C069CD-EF4A-42E7-A528-6689614EA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F4A30-2421-4A53-9967-5D0B34883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13D07-D3A6-4CA3-89B4-8941412D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4F11B8-A531-44A1-84DA-249D5FB0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3166B-0613-4D01-8155-942E3E62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9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A10E9-F03C-4255-90BE-81A93B2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FA9B1-CD2A-4551-8DB0-60F5368B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375A3-55AF-400C-811A-9DB627C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1F31F-2743-4F7C-825D-8CFC8561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A7B48-7455-4AB4-8855-A86EFA07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7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533F1-2286-4FAF-AE97-09623203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062D28-6416-4515-A707-A1E21EC0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29CC0-CBBC-4A1B-9BC5-AF046278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C6807-F555-4A17-85D5-27B71736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891F3-CE00-4971-8F0E-FB94364D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76443-2A7D-429F-B3E4-E8B5742A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E558A-1E8D-44C3-8419-3CF2182E5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4CE1D7-180D-47A4-BD0E-5966441A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91B566-1236-4B74-B0CB-059941DE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3B04B-2AEB-41B1-88E3-3F67A223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47957-736B-413E-AF3A-3184734D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2E23-226B-44C9-9AC0-E2EAEA23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14475-8ECA-479F-BC08-AA799333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CCCFC6-2539-4611-9018-28BD61C8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3CB6C0-F9D8-4107-AC56-C4EB98516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A13031-4318-4302-9ECD-45BDE8D45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69E412-BA48-4404-8D90-2C981B9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085685-012E-45B9-B25F-2F4A2F72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0F5053-45F9-44F0-8BA9-9563496E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6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0DAAE-E7B5-4CB3-9859-CEF0F31D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E73783-A5B5-4A8A-BB7A-DA49702E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A1E66E-F31D-4DA9-8C7A-9F4BF4C1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0033B4-1E11-43EE-8373-51BC938D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99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465DE1-55E2-4318-BFDD-D77638A7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D7F3A7-083C-4ED9-AD47-237E4642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4B9F84-7DE4-4DFD-A45E-B2CFEC74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9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EE99-277F-4005-AE71-C744085A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E1C4A-7E75-471A-BA7E-3DA68D25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AA255E-653A-4034-9D1D-0C45B005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CCCB1E-4EC2-498B-B1C7-0A977995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BE9874-A974-4FD4-96F7-EFCB7B88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7B4D7-F010-43DD-B286-0CEFB7D0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3419-F8EF-4A7D-8C1E-24D8520B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7EFC41-534A-4D6E-8486-01B5FAFD8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6DBD7-C6C3-4A12-9E19-ACDD357A5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4AD8EA-BE8E-4724-BDB6-C969AA7D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5F192D-3A03-4A83-9355-ECACC9CE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92E28-8B33-4D6A-A63A-FD377F7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7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6540A3-72B6-439B-A88C-79FDC5ED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0064E-EA55-44DE-80B4-4338B20A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C2228-C31A-448A-BC80-A95891F1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97C8-D72A-478A-8AA7-D5A798696FD3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A5B22-687F-4307-A5EC-388DEF1DC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99A71-6697-48EB-8449-92CB7DF3A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FDF6-42B4-43EF-A3BE-7AADDD664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7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B8F992-D22E-460B-A917-170613C13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09" y="170941"/>
            <a:ext cx="9144000" cy="533734"/>
          </a:xfrm>
        </p:spPr>
        <p:txBody>
          <a:bodyPr/>
          <a:lstStyle/>
          <a:p>
            <a:pPr algn="l"/>
            <a:r>
              <a:rPr lang="pt-BR" b="1" dirty="0"/>
              <a:t>Laboratório com Cloud </a:t>
            </a:r>
            <a:r>
              <a:rPr lang="pt-BR" b="1" dirty="0" err="1"/>
              <a:t>Functions</a:t>
            </a:r>
            <a:r>
              <a:rPr lang="pt-BR" b="1" dirty="0"/>
              <a:t> + Pub/Sub + </a:t>
            </a:r>
            <a:r>
              <a:rPr lang="pt-BR" b="1" dirty="0" err="1"/>
              <a:t>DataFlow</a:t>
            </a:r>
            <a:r>
              <a:rPr lang="pt-BR" b="1" dirty="0"/>
              <a:t> + </a:t>
            </a:r>
            <a:r>
              <a:rPr lang="pt-BR" b="1" dirty="0" err="1"/>
              <a:t>BigQuery</a:t>
            </a:r>
            <a:endParaRPr lang="pt-BR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862324-8A9A-431D-B3A3-D8A671E8D636}"/>
              </a:ext>
            </a:extLst>
          </p:cNvPr>
          <p:cNvSpPr txBox="1">
            <a:spLocks/>
          </p:cNvSpPr>
          <p:nvPr/>
        </p:nvSpPr>
        <p:spPr>
          <a:xfrm>
            <a:off x="602609" y="1585519"/>
            <a:ext cx="11141978" cy="510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Criar tabela no </a:t>
            </a:r>
            <a:r>
              <a:rPr lang="pt-BR" b="1" dirty="0" err="1"/>
              <a:t>BigQuery</a:t>
            </a:r>
            <a:endParaRPr lang="pt-B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Criar um pasta dentro do </a:t>
            </a:r>
            <a:r>
              <a:rPr lang="pt-BR" b="1" dirty="0" err="1"/>
              <a:t>Storage</a:t>
            </a:r>
            <a:endParaRPr lang="pt-B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Criar Pub/Sub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Criar </a:t>
            </a:r>
            <a:r>
              <a:rPr lang="pt-BR" b="1" dirty="0" err="1"/>
              <a:t>dataFlow</a:t>
            </a:r>
            <a:r>
              <a:rPr lang="pt-BR" b="1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Criar Cloud </a:t>
            </a:r>
            <a:r>
              <a:rPr lang="pt-BR" b="1" dirty="0" err="1"/>
              <a:t>Function</a:t>
            </a:r>
            <a:endParaRPr lang="pt-B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Acessar URL com parâmetros via 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Verificar no </a:t>
            </a:r>
            <a:r>
              <a:rPr lang="pt-BR" b="1" dirty="0" err="1"/>
              <a:t>BigQuery</a:t>
            </a:r>
            <a:r>
              <a:rPr lang="pt-BR" b="1" dirty="0"/>
              <a:t> se os dados foram inseridos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5522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C65AEC-E6A1-439A-81BC-B609C637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Criar um pasta dentro do Storage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BA2EAB-A6A6-4FC6-82DA-80D8786A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2772B-BEA5-49D9-83FB-302BE67D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Criar tabela no BigQuery</a:t>
            </a:r>
            <a:endParaRPr lang="en-US" sz="5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104A5A-1D76-4A23-9C1B-B524D4A4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4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51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39600D-7862-4686-B308-3952736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Criar Pub/Sub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8A3A6A-DE02-43C9-BF6F-7E2DE5B3EFBF}"/>
              </a:ext>
            </a:extLst>
          </p:cNvPr>
          <p:cNvSpPr txBox="1"/>
          <p:nvPr/>
        </p:nvSpPr>
        <p:spPr>
          <a:xfrm>
            <a:off x="1045028" y="3017522"/>
            <a:ext cx="9941319" cy="124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Tópico</a:t>
            </a:r>
            <a:r>
              <a:rPr lang="en-US" sz="2400" dirty="0"/>
              <a:t> no </a:t>
            </a:r>
            <a:r>
              <a:rPr lang="en-US" sz="2400" dirty="0" err="1"/>
              <a:t>PubSub</a:t>
            </a:r>
            <a:r>
              <a:rPr lang="en-US" sz="2400" dirty="0"/>
              <a:t> com o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dirty="0" err="1"/>
              <a:t>recebeVendas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5043E4-BDA4-4CD9-BF9C-58D9ACCD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Criar dataFlow </a:t>
            </a:r>
            <a:endParaRPr lang="en-US" sz="480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1AB693-92D2-4A98-94BE-8B073D694FE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Dentro do tópico clicar em “Exportar para o BigQuery”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BigQuery output table: Preencher com o caminho da tabela criada anteriormente. </a:t>
            </a:r>
            <a:r>
              <a:rPr lang="en-US" sz="2000" b="1" i="0">
                <a:effectLst/>
              </a:rPr>
              <a:t>project:your-dataset.your-table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Colocar caminho da pasta temporária criada anteriormente. gs://your-bucket/temp</a:t>
            </a:r>
            <a:endParaRPr lang="en-US" sz="2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DFEB66-F545-4F6A-A3D0-3E7BB10D7DB0}"/>
              </a:ext>
            </a:extLst>
          </p:cNvPr>
          <p:cNvPicPr/>
          <p:nvPr/>
        </p:nvPicPr>
        <p:blipFill rotWithShape="1">
          <a:blip r:embed="rId2"/>
          <a:srcRect r="259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BEFB4F-F797-4C94-AF84-D7CB56FC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Criar Cloud Function</a:t>
            </a:r>
            <a:endParaRPr 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C18853-8F35-405B-BEA7-DFE101A1F00B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Nome: </a:t>
            </a:r>
            <a:r>
              <a:rPr lang="en-US" sz="2000" dirty="0" err="1"/>
              <a:t>recebeVendas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Gatilho</a:t>
            </a:r>
            <a:r>
              <a:rPr lang="en-US" sz="2000" b="0" i="0" dirty="0">
                <a:effectLst/>
              </a:rPr>
              <a:t>: HTTP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Permitir</a:t>
            </a:r>
            <a:r>
              <a:rPr lang="en-US" sz="2000" dirty="0"/>
              <a:t> </a:t>
            </a:r>
            <a:r>
              <a:rPr lang="en-US" sz="2000" dirty="0" err="1"/>
              <a:t>chamadas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autenticas</a:t>
            </a:r>
            <a:r>
              <a:rPr lang="en-US" sz="20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F05C29-C8A7-421E-BF23-1ED8128DC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7077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85BEE-7C30-4E2E-9B14-117BE86E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Criar Cloud Function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65C336-DEA2-477C-AAD2-E4941F596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" r="2" b="2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B3C441-3229-4359-846B-F4A019F3D7C7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Python 3.8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Função recebeCompras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Subistituir código co main.py e </a:t>
            </a:r>
            <a:r>
              <a:rPr lang="en-US" sz="2000" b="0" i="0">
                <a:effectLst/>
              </a:rPr>
              <a:t>requirements.txt pelo enviado.</a:t>
            </a: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1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6FD678-C6CD-4292-A892-C96FC348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Acessar URL com parâmetros via GET</a:t>
            </a:r>
            <a:endParaRPr lang="en-US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D88C61-7D70-4FDA-AF6F-A57401F5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054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465D7C-C931-4DE6-9CDA-054AD52092F8}"/>
              </a:ext>
            </a:extLst>
          </p:cNvPr>
          <p:cNvSpPr txBox="1"/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Clicar na função criada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Ir para aba Gatilho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Verificar URL necessária para ativar a função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Copiar url passandos os seguintes parâmetros no final dela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?Nome=Leandro Ciconello Gomes&amp;CPF=36471707800&amp;Email=bgsleli@gmail.com&amp;Produto=Fone Razer&amp;Quantidade=1&amp;Valor=34,95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7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Criar um pasta dentro do Storage</vt:lpstr>
      <vt:lpstr>Criar tabela no BigQuery</vt:lpstr>
      <vt:lpstr>Criar Pub/Sub</vt:lpstr>
      <vt:lpstr>Criar dataFlow </vt:lpstr>
      <vt:lpstr>Criar Cloud Function</vt:lpstr>
      <vt:lpstr>Criar Cloud Function</vt:lpstr>
      <vt:lpstr>Acessar URL com parâmetros via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Ciconello Gomes</dc:creator>
  <cp:lastModifiedBy>Leandro Ciconello Gomes</cp:lastModifiedBy>
  <cp:revision>1</cp:revision>
  <dcterms:created xsi:type="dcterms:W3CDTF">2020-10-26T03:25:02Z</dcterms:created>
  <dcterms:modified xsi:type="dcterms:W3CDTF">2020-10-26T03:25:11Z</dcterms:modified>
</cp:coreProperties>
</file>