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5970-A44C-4E07-8132-884851C791A9}" type="datetimeFigureOut">
              <a:rPr lang="pt-BR" smtClean="0"/>
              <a:pPr/>
              <a:t>20/12/2015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1863-7A24-4D6C-9B11-DE6AB998186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5970-A44C-4E07-8132-884851C791A9}" type="datetimeFigureOut">
              <a:rPr lang="pt-BR" smtClean="0"/>
              <a:pPr/>
              <a:t>20/12/2015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1863-7A24-4D6C-9B11-DE6AB998186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5970-A44C-4E07-8132-884851C791A9}" type="datetimeFigureOut">
              <a:rPr lang="pt-BR" smtClean="0"/>
              <a:pPr/>
              <a:t>20/12/2015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1863-7A24-4D6C-9B11-DE6AB998186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5970-A44C-4E07-8132-884851C791A9}" type="datetimeFigureOut">
              <a:rPr lang="pt-BR" smtClean="0"/>
              <a:pPr/>
              <a:t>20/12/2015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1863-7A24-4D6C-9B11-DE6AB998186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5970-A44C-4E07-8132-884851C791A9}" type="datetimeFigureOut">
              <a:rPr lang="pt-BR" smtClean="0"/>
              <a:pPr/>
              <a:t>20/12/2015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1863-7A24-4D6C-9B11-DE6AB998186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5970-A44C-4E07-8132-884851C791A9}" type="datetimeFigureOut">
              <a:rPr lang="pt-BR" smtClean="0"/>
              <a:pPr/>
              <a:t>20/12/2015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1863-7A24-4D6C-9B11-DE6AB998186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5970-A44C-4E07-8132-884851C791A9}" type="datetimeFigureOut">
              <a:rPr lang="pt-BR" smtClean="0"/>
              <a:pPr/>
              <a:t>20/12/2015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1863-7A24-4D6C-9B11-DE6AB998186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5970-A44C-4E07-8132-884851C791A9}" type="datetimeFigureOut">
              <a:rPr lang="pt-BR" smtClean="0"/>
              <a:pPr/>
              <a:t>20/12/2015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1863-7A24-4D6C-9B11-DE6AB998186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5970-A44C-4E07-8132-884851C791A9}" type="datetimeFigureOut">
              <a:rPr lang="pt-BR" smtClean="0"/>
              <a:pPr/>
              <a:t>20/12/2015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1863-7A24-4D6C-9B11-DE6AB998186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5970-A44C-4E07-8132-884851C791A9}" type="datetimeFigureOut">
              <a:rPr lang="pt-BR" smtClean="0"/>
              <a:pPr/>
              <a:t>20/12/2015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1863-7A24-4D6C-9B11-DE6AB998186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5970-A44C-4E07-8132-884851C791A9}" type="datetimeFigureOut">
              <a:rPr lang="pt-BR" smtClean="0"/>
              <a:pPr/>
              <a:t>20/12/2015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1863-7A24-4D6C-9B11-DE6AB998186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25970-A44C-4E07-8132-884851C791A9}" type="datetimeFigureOut">
              <a:rPr lang="pt-BR" smtClean="0"/>
              <a:pPr/>
              <a:t>20/12/2015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11863-7A24-4D6C-9B11-DE6AB998186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712968" cy="2664296"/>
          </a:xfrm>
        </p:spPr>
        <p:txBody>
          <a:bodyPr>
            <a:normAutofit/>
          </a:bodyPr>
          <a:lstStyle/>
          <a:p>
            <a:r>
              <a:rPr lang="pt-BR" dirty="0"/>
              <a:t>PUC Minas- Pós </a:t>
            </a:r>
            <a:r>
              <a:rPr lang="pt-BR" dirty="0" smtClean="0"/>
              <a:t>Graduação </a:t>
            </a:r>
            <a:r>
              <a:rPr lang="pt-BR" dirty="0"/>
              <a:t>Arquitetura de sistemas distribuídos </a:t>
            </a:r>
            <a:br>
              <a:rPr lang="pt-BR" dirty="0"/>
            </a:br>
            <a:r>
              <a:rPr lang="pt-BR" b="1" dirty="0"/>
              <a:t> </a:t>
            </a:r>
            <a:r>
              <a:rPr lang="pt-BR" sz="2700" dirty="0"/>
              <a:t/>
            </a:r>
            <a:br>
              <a:rPr lang="pt-BR" sz="2700" dirty="0"/>
            </a:br>
            <a:endParaRPr lang="pt-BR" sz="27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3140968"/>
            <a:ext cx="763284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Trabalho Prático</a:t>
            </a:r>
          </a:p>
          <a:p>
            <a:endParaRPr lang="pt-BR" b="1" dirty="0" smtClean="0"/>
          </a:p>
          <a:p>
            <a:r>
              <a:rPr lang="pt-BR" b="1" dirty="0" smtClean="0"/>
              <a:t>Disciplina:</a:t>
            </a:r>
            <a:r>
              <a:rPr lang="pt-BR" dirty="0" smtClean="0"/>
              <a:t> Desenvolvimento de Aplicações móveis</a:t>
            </a:r>
            <a:br>
              <a:rPr lang="pt-BR" dirty="0" smtClean="0"/>
            </a:br>
            <a:r>
              <a:rPr lang="pt-BR" b="1" dirty="0" smtClean="0"/>
              <a:t>Professor: </a:t>
            </a:r>
            <a:r>
              <a:rPr lang="pt-BR" dirty="0" smtClean="0"/>
              <a:t>Artur Mol </a:t>
            </a:r>
          </a:p>
          <a:p>
            <a:endParaRPr lang="pt-BR" dirty="0" smtClean="0"/>
          </a:p>
          <a:p>
            <a:r>
              <a:rPr lang="pt-BR" b="1" dirty="0" smtClean="0"/>
              <a:t>Aluno: </a:t>
            </a:r>
            <a:r>
              <a:rPr lang="pt-BR" dirty="0" smtClean="0"/>
              <a:t>Rogério Silva Gonzaga Ribeiro</a:t>
            </a:r>
          </a:p>
          <a:p>
            <a:r>
              <a:rPr lang="pt-BR" b="1" dirty="0" smtClean="0"/>
              <a:t>Matrícula: </a:t>
            </a:r>
            <a:r>
              <a:rPr lang="pt-BR" dirty="0" smtClean="0"/>
              <a:t>58394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Nome do </a:t>
            </a:r>
            <a:r>
              <a:rPr lang="pt-BR" b="1" dirty="0" err="1" smtClean="0"/>
              <a:t>App</a:t>
            </a:r>
            <a:r>
              <a:rPr lang="pt-BR" b="1" smtClean="0"/>
              <a:t>: </a:t>
            </a:r>
            <a:endParaRPr lang="pt-BR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r>
              <a:rPr lang="pt-BR" dirty="0" smtClean="0"/>
              <a:t>Apresentação</a:t>
            </a:r>
            <a:endParaRPr lang="pt-BR" sz="27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3528" y="1412776"/>
            <a:ext cx="85689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/>
              <a:t>O objetivo do aplicativo é calcular a quantidade de dias de Férias. O usuário digita a quantidade de dias que irá tirar de férias e o aplicativo retorna o período do ano que irá tirar a maior quantidade de dias corridos. Considerando os feriados e recessos cadastrados no banco de dados do próprio sistema.</a:t>
            </a:r>
          </a:p>
          <a:p>
            <a:pPr algn="just"/>
            <a:endParaRPr lang="pt-BR" sz="2400" b="1" dirty="0" smtClean="0"/>
          </a:p>
          <a:p>
            <a:pPr algn="just"/>
            <a:r>
              <a:rPr lang="pt-BR" sz="2400" b="1" dirty="0" smtClean="0"/>
              <a:t>Não foi encontrado </a:t>
            </a:r>
            <a:r>
              <a:rPr lang="pt-BR" sz="2400" b="1" dirty="0" err="1" smtClean="0"/>
              <a:t>App</a:t>
            </a:r>
            <a:r>
              <a:rPr lang="pt-BR" sz="2400" b="1" dirty="0" smtClean="0"/>
              <a:t> similar. Existem vários </a:t>
            </a:r>
            <a:r>
              <a:rPr lang="pt-BR" sz="2400" b="1" dirty="0" err="1" smtClean="0"/>
              <a:t>apps</a:t>
            </a:r>
            <a:r>
              <a:rPr lang="pt-BR" sz="2400" b="1" dirty="0" smtClean="0"/>
              <a:t> de cálculos em diversos segmentos, mas nenhum referente a período de férias.</a:t>
            </a:r>
          </a:p>
          <a:p>
            <a:pPr algn="just"/>
            <a:endParaRPr lang="pt-BR" sz="2400" b="1" dirty="0" smtClean="0"/>
          </a:p>
          <a:p>
            <a:pPr algn="just"/>
            <a:r>
              <a:rPr lang="pt-BR" sz="2400" b="1" dirty="0" smtClean="0"/>
              <a:t>Não há a necessidade de recursos </a:t>
            </a:r>
            <a:r>
              <a:rPr lang="pt-BR" sz="2400" b="1" dirty="0" err="1" smtClean="0"/>
              <a:t>especificos</a:t>
            </a:r>
            <a:r>
              <a:rPr lang="pt-BR" sz="2400" b="1" dirty="0" smtClean="0"/>
              <a:t> no </a:t>
            </a:r>
            <a:r>
              <a:rPr lang="pt-BR" sz="2400" b="1" dirty="0" err="1" smtClean="0"/>
              <a:t>app</a:t>
            </a:r>
            <a:r>
              <a:rPr lang="pt-BR" sz="2400" b="1" dirty="0" smtClean="0"/>
              <a:t>. O mesmo utiliza apenas um banco de dados </a:t>
            </a:r>
            <a:r>
              <a:rPr lang="pt-BR" sz="2400" b="1" dirty="0" err="1" smtClean="0"/>
              <a:t>SQLite</a:t>
            </a:r>
            <a:r>
              <a:rPr lang="pt-BR" sz="2400" b="1" dirty="0" smtClean="0"/>
              <a:t> para armazenar os feriados e recessos.</a:t>
            </a:r>
            <a:endParaRPr lang="pt-BR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764704"/>
            <a:ext cx="319087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764704"/>
            <a:ext cx="317182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692696"/>
            <a:ext cx="3209925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692696"/>
            <a:ext cx="323850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123</Words>
  <Application>Microsoft Office PowerPoint</Application>
  <PresentationFormat>Apresentação na tela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PUC Minas- Pós Graduação Arquitetura de sistemas distribuídos    </vt:lpstr>
      <vt:lpstr>Apresentação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PUC Minas- Pós Graduação Arquitetura de sistemas distribuídos    </dc:title>
  <dc:creator>Rogerio</dc:creator>
  <cp:lastModifiedBy>Rogerio</cp:lastModifiedBy>
  <cp:revision>3</cp:revision>
  <dcterms:created xsi:type="dcterms:W3CDTF">2015-12-18T22:27:05Z</dcterms:created>
  <dcterms:modified xsi:type="dcterms:W3CDTF">2015-12-20T17:21:15Z</dcterms:modified>
</cp:coreProperties>
</file>