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66" r:id="rId5"/>
    <p:sldId id="273" r:id="rId6"/>
    <p:sldId id="272" r:id="rId7"/>
    <p:sldId id="271" r:id="rId8"/>
    <p:sldId id="275" r:id="rId9"/>
    <p:sldId id="276" r:id="rId10"/>
    <p:sldId id="279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B6F77-31B3-44A6-9538-7D3B84B14A3E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C92D-C8E2-4A8F-BF2D-75109D630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1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4132-C908-474C-84C6-F33F0E9C2824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6BE-6A5B-4B1A-AB35-D5FFCCF5138B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D5B-87CC-4318-9824-F4CA83CB0BAF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AA5E-62DB-4209-84D2-A3A9C66875BD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F27-61CD-4273-9CC6-8B5AB469D6E9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4D88-E4A3-4915-A946-C7B143E0147E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193-F002-4F22-ACB4-105512D85B33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B57F-0B3C-4FE7-8F56-8C4115027F2E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098D-3BCA-4496-B67F-08ABED3A79F9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4F9A14-79CD-4DBB-8A95-93FAB90953CE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A62-85F4-4E91-8034-B3A4AEB2ACA5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739FE2-C7BB-439D-8EFA-EB059A6AF0B6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913504"/>
            <a:ext cx="6588981" cy="1411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SENAI – FATESG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672888" cy="540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ADS – ANÁLISE E DESENVOLVIMENTO DE </a:t>
            </a:r>
            <a:r>
              <a:rPr lang="en-US" dirty="0" err="1">
                <a:solidFill>
                  <a:srgbClr val="FFFFFF"/>
                </a:solidFill>
              </a:rPr>
              <a:t>Sistemas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41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49428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913504"/>
            <a:ext cx="8497294" cy="141160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Fábrica</a:t>
            </a:r>
            <a:r>
              <a:rPr lang="en-US" dirty="0">
                <a:solidFill>
                  <a:srgbClr val="FFFFFF"/>
                </a:solidFill>
              </a:rPr>
              <a:t> de Software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19"/>
            <a:ext cx="9875520" cy="1017525"/>
          </a:xfrm>
        </p:spPr>
        <p:txBody>
          <a:bodyPr>
            <a:normAutofit fontScale="92500" lnSpcReduction="20000"/>
          </a:bodyPr>
          <a:lstStyle/>
          <a:p>
            <a:r>
              <a:rPr lang="en-US" cap="none" dirty="0" err="1">
                <a:solidFill>
                  <a:srgbClr val="FFFFFF"/>
                </a:solidFill>
              </a:rPr>
              <a:t>Equipe</a:t>
            </a:r>
            <a:r>
              <a:rPr lang="en-US" cap="none" dirty="0">
                <a:solidFill>
                  <a:srgbClr val="FFFFFF"/>
                </a:solidFill>
              </a:rPr>
              <a:t> de </a:t>
            </a:r>
            <a:r>
              <a:rPr lang="en-US" cap="none" dirty="0" err="1">
                <a:solidFill>
                  <a:srgbClr val="FFFFFF"/>
                </a:solidFill>
              </a:rPr>
              <a:t>desenvolvimento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r>
              <a:rPr lang="en-US" cap="none" dirty="0">
                <a:solidFill>
                  <a:srgbClr val="FFFFFF"/>
                </a:solidFill>
              </a:rPr>
              <a:t>Aires Ribeiro, Gabriel Cunha, Lucas </a:t>
            </a:r>
            <a:r>
              <a:rPr lang="en-US" cap="none" dirty="0" err="1">
                <a:solidFill>
                  <a:srgbClr val="FFFFFF"/>
                </a:solidFill>
              </a:rPr>
              <a:t>França</a:t>
            </a:r>
            <a:r>
              <a:rPr lang="en-US" cap="none" dirty="0">
                <a:solidFill>
                  <a:srgbClr val="FFFFFF"/>
                </a:solidFill>
              </a:rPr>
              <a:t> e Rogério Reis - </a:t>
            </a:r>
            <a:r>
              <a:rPr lang="en-US" dirty="0">
                <a:solidFill>
                  <a:srgbClr val="FFFFFF"/>
                </a:solidFill>
              </a:rPr>
              <a:t>4º </a:t>
            </a:r>
            <a:r>
              <a:rPr lang="en-US" cap="none" dirty="0" err="1">
                <a:solidFill>
                  <a:srgbClr val="FFFFFF"/>
                </a:solidFill>
              </a:rPr>
              <a:t>Período</a:t>
            </a:r>
            <a:r>
              <a:rPr lang="en-US" dirty="0">
                <a:solidFill>
                  <a:srgbClr val="FFFFFF"/>
                </a:solidFill>
              </a:rPr>
              <a:t> 2021/1</a:t>
            </a:r>
            <a:endParaRPr lang="en-US" cap="none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910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402380"/>
            <a:ext cx="6443003" cy="1922732"/>
          </a:xfrm>
        </p:spPr>
        <p:txBody>
          <a:bodyPr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Tema</a:t>
            </a:r>
            <a:r>
              <a:rPr lang="en-US" sz="6000" dirty="0">
                <a:solidFill>
                  <a:srgbClr val="FFFFFF"/>
                </a:solidFill>
              </a:rPr>
              <a:t>: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 err="1">
                <a:solidFill>
                  <a:srgbClr val="FFFFFF"/>
                </a:solidFill>
              </a:rPr>
              <a:t>Anúncios</a:t>
            </a:r>
            <a:r>
              <a:rPr lang="en-US" sz="6000" dirty="0">
                <a:solidFill>
                  <a:srgbClr val="FFFFFF"/>
                </a:solidFill>
              </a:rPr>
              <a:t> de </a:t>
            </a:r>
            <a:r>
              <a:rPr lang="en-US" sz="6000" dirty="0" err="1">
                <a:solidFill>
                  <a:srgbClr val="FFFFFF"/>
                </a:solidFill>
              </a:rPr>
              <a:t>Imóveis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4" name="Picture 4" descr="51 Brutalist House Exteriors That Will Make You Love Concrete Architecture">
            <a:extLst>
              <a:ext uri="{FF2B5EF4-FFF2-40B4-BE49-F238E27FC236}">
                <a16:creationId xmlns:a16="http://schemas.microsoft.com/office/drawing/2014/main" id="{AE5E1958-C857-4A90-A4F9-1C090F11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96" y="1945180"/>
            <a:ext cx="4351608" cy="217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75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8" y="2833992"/>
            <a:ext cx="5701087" cy="1411607"/>
          </a:xfrm>
        </p:spPr>
        <p:txBody>
          <a:bodyPr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Objetivo</a:t>
            </a:r>
            <a:r>
              <a:rPr lang="en-US" sz="6000" dirty="0">
                <a:solidFill>
                  <a:srgbClr val="FFFFFF"/>
                </a:solidFill>
              </a:rPr>
              <a:t> Principal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9983127" cy="498431"/>
          </a:xfrm>
        </p:spPr>
        <p:txBody>
          <a:bodyPr>
            <a:normAutofit/>
          </a:bodyPr>
          <a:lstStyle/>
          <a:p>
            <a:r>
              <a:rPr lang="en-US" sz="2200" cap="none" dirty="0" err="1">
                <a:solidFill>
                  <a:srgbClr val="FFFFFF"/>
                </a:solidFill>
              </a:rPr>
              <a:t>Desenvolver</a:t>
            </a:r>
            <a:r>
              <a:rPr lang="en-US" sz="2200" cap="none" dirty="0">
                <a:solidFill>
                  <a:srgbClr val="FFFFFF"/>
                </a:solidFill>
              </a:rPr>
              <a:t> um Site de </a:t>
            </a:r>
            <a:r>
              <a:rPr lang="en-US" sz="2200" cap="none" dirty="0" err="1">
                <a:solidFill>
                  <a:srgbClr val="FFFFFF"/>
                </a:solidFill>
              </a:rPr>
              <a:t>Anúncios</a:t>
            </a:r>
            <a:r>
              <a:rPr lang="en-US" sz="2200" cap="none" dirty="0">
                <a:solidFill>
                  <a:srgbClr val="FFFFFF"/>
                </a:solidFill>
              </a:rPr>
              <a:t> e </a:t>
            </a:r>
            <a:r>
              <a:rPr lang="en-US" sz="2200" cap="none" dirty="0" err="1">
                <a:solidFill>
                  <a:srgbClr val="FFFFFF"/>
                </a:solidFill>
              </a:rPr>
              <a:t>Pesquisas</a:t>
            </a:r>
            <a:r>
              <a:rPr lang="en-US" sz="2200" cap="none" dirty="0">
                <a:solidFill>
                  <a:srgbClr val="FFFFFF"/>
                </a:solidFill>
              </a:rPr>
              <a:t> de </a:t>
            </a:r>
            <a:r>
              <a:rPr lang="en-US" sz="2200" cap="none" dirty="0" err="1">
                <a:solidFill>
                  <a:srgbClr val="FFFFFF"/>
                </a:solidFill>
              </a:rPr>
              <a:t>Imóveis</a:t>
            </a:r>
            <a:endParaRPr lang="en-US" sz="22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0074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-5269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354326"/>
            <a:ext cx="9875520" cy="970785"/>
          </a:xfrm>
        </p:spPr>
        <p:txBody>
          <a:bodyPr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Serviços</a:t>
            </a:r>
            <a:r>
              <a:rPr lang="en-US" sz="6000" dirty="0">
                <a:solidFill>
                  <a:srgbClr val="FFFFFF"/>
                </a:solidFill>
              </a:rPr>
              <a:t> do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9872749" cy="142141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sz="2200" cap="none" dirty="0" err="1">
                <a:solidFill>
                  <a:srgbClr val="FFFFFF"/>
                </a:solidFill>
              </a:rPr>
              <a:t>Pesquisar</a:t>
            </a:r>
            <a:r>
              <a:rPr lang="en-US" sz="2200" cap="none" dirty="0">
                <a:solidFill>
                  <a:srgbClr val="FFFFFF"/>
                </a:solidFill>
              </a:rPr>
              <a:t> por um </a:t>
            </a:r>
            <a:r>
              <a:rPr lang="en-US" sz="2200" cap="none" dirty="0" err="1">
                <a:solidFill>
                  <a:srgbClr val="FFFFFF"/>
                </a:solidFill>
              </a:rPr>
              <a:t>imóvel</a:t>
            </a:r>
            <a:endParaRPr lang="en-US" sz="2200" cap="none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sz="2200" cap="none" dirty="0" err="1">
                <a:solidFill>
                  <a:srgbClr val="FFFFFF"/>
                </a:solidFill>
              </a:rPr>
              <a:t>Criar</a:t>
            </a:r>
            <a:r>
              <a:rPr lang="en-US" sz="2200" cap="none" dirty="0">
                <a:solidFill>
                  <a:srgbClr val="FFFFFF"/>
                </a:solidFill>
              </a:rPr>
              <a:t> </a:t>
            </a:r>
            <a:r>
              <a:rPr lang="en-US" sz="2200" cap="none" dirty="0" err="1">
                <a:solidFill>
                  <a:srgbClr val="FFFFFF"/>
                </a:solidFill>
              </a:rPr>
              <a:t>uma</a:t>
            </a:r>
            <a:r>
              <a:rPr lang="en-US" sz="2200" cap="none" dirty="0">
                <a:solidFill>
                  <a:srgbClr val="FFFFFF"/>
                </a:solidFill>
              </a:rPr>
              <a:t> </a:t>
            </a:r>
            <a:r>
              <a:rPr lang="en-US" sz="2200" cap="none" dirty="0" err="1">
                <a:solidFill>
                  <a:srgbClr val="FFFFFF"/>
                </a:solidFill>
              </a:rPr>
              <a:t>conta</a:t>
            </a:r>
            <a:r>
              <a:rPr lang="en-US" sz="2200" cap="none" dirty="0">
                <a:solidFill>
                  <a:srgbClr val="FFFFFF"/>
                </a:solidFill>
              </a:rPr>
              <a:t> e </a:t>
            </a:r>
            <a:r>
              <a:rPr lang="en-US" sz="2200" cap="none" dirty="0" err="1">
                <a:solidFill>
                  <a:srgbClr val="FFFFFF"/>
                </a:solidFill>
              </a:rPr>
              <a:t>criar</a:t>
            </a:r>
            <a:r>
              <a:rPr lang="en-US" sz="2200" cap="none" dirty="0">
                <a:solidFill>
                  <a:srgbClr val="FFFFFF"/>
                </a:solidFill>
              </a:rPr>
              <a:t> </a:t>
            </a:r>
            <a:r>
              <a:rPr lang="en-US" sz="2200" cap="none" dirty="0" err="1">
                <a:solidFill>
                  <a:srgbClr val="FFFFFF"/>
                </a:solidFill>
              </a:rPr>
              <a:t>seu</a:t>
            </a:r>
            <a:r>
              <a:rPr lang="en-US" sz="2200" cap="none" dirty="0">
                <a:solidFill>
                  <a:srgbClr val="FFFFFF"/>
                </a:solidFill>
              </a:rPr>
              <a:t> </a:t>
            </a:r>
            <a:r>
              <a:rPr lang="en-US" sz="2200" cap="none" dirty="0" err="1">
                <a:solidFill>
                  <a:srgbClr val="FFFFFF"/>
                </a:solidFill>
              </a:rPr>
              <a:t>próprio</a:t>
            </a:r>
            <a:r>
              <a:rPr lang="en-US" sz="2200" cap="none" dirty="0">
                <a:solidFill>
                  <a:srgbClr val="FFFFFF"/>
                </a:solidFill>
              </a:rPr>
              <a:t> </a:t>
            </a:r>
            <a:r>
              <a:rPr lang="en-US" sz="2200" cap="none" dirty="0" err="1">
                <a:solidFill>
                  <a:srgbClr val="FFFFFF"/>
                </a:solidFill>
              </a:rPr>
              <a:t>anúncio</a:t>
            </a:r>
            <a:endParaRPr lang="en-US" sz="2200" cap="none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sz="2200" cap="none" dirty="0" err="1">
                <a:solidFill>
                  <a:srgbClr val="FFFFFF"/>
                </a:solidFill>
              </a:rPr>
              <a:t>Preencher</a:t>
            </a:r>
            <a:r>
              <a:rPr lang="en-US" sz="2200" cap="none" dirty="0">
                <a:solidFill>
                  <a:srgbClr val="FFFFFF"/>
                </a:solidFill>
              </a:rPr>
              <a:t> um </a:t>
            </a:r>
            <a:r>
              <a:rPr lang="en-US" sz="2200" cap="none" dirty="0" err="1">
                <a:solidFill>
                  <a:srgbClr val="FFFFFF"/>
                </a:solidFill>
              </a:rPr>
              <a:t>formulário</a:t>
            </a:r>
            <a:r>
              <a:rPr lang="en-US" sz="2200" cap="none" dirty="0">
                <a:solidFill>
                  <a:srgbClr val="FFFFFF"/>
                </a:solidFill>
              </a:rPr>
              <a:t> de </a:t>
            </a:r>
            <a:r>
              <a:rPr lang="en-US" sz="2200" cap="none" dirty="0" err="1">
                <a:solidFill>
                  <a:srgbClr val="FFFFFF"/>
                </a:solidFill>
              </a:rPr>
              <a:t>contato</a:t>
            </a:r>
            <a:r>
              <a:rPr lang="en-US" sz="2200" cap="none" dirty="0">
                <a:solidFill>
                  <a:srgbClr val="FFFFFF"/>
                </a:solidFill>
              </a:rPr>
              <a:t> </a:t>
            </a:r>
            <a:endParaRPr lang="en-US" sz="22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896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2833992"/>
            <a:ext cx="6907033" cy="141160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Front-end do Site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9875520" cy="1521105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cap="none" dirty="0">
                <a:solidFill>
                  <a:srgbClr val="FFFFFF"/>
                </a:solidFill>
              </a:rPr>
              <a:t>Home com banners e cards com </a:t>
            </a:r>
            <a:r>
              <a:rPr lang="en-US" cap="none" dirty="0" err="1">
                <a:solidFill>
                  <a:srgbClr val="FFFFFF"/>
                </a:solidFill>
              </a:rPr>
              <a:t>diversos</a:t>
            </a:r>
            <a:r>
              <a:rPr lang="en-US" cap="none" dirty="0">
                <a:solidFill>
                  <a:srgbClr val="FFFFFF"/>
                </a:solidFill>
              </a:rPr>
              <a:t> </a:t>
            </a:r>
            <a:r>
              <a:rPr lang="en-US" cap="none" dirty="0" err="1">
                <a:solidFill>
                  <a:srgbClr val="FFFFFF"/>
                </a:solidFill>
              </a:rPr>
              <a:t>anúncios</a:t>
            </a:r>
            <a:endParaRPr lang="en-US" cap="none" dirty="0">
              <a:solidFill>
                <a:srgbClr val="FFFFFF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cap="none" dirty="0" err="1">
                <a:solidFill>
                  <a:srgbClr val="FFFFFF"/>
                </a:solidFill>
              </a:rPr>
              <a:t>Área</a:t>
            </a:r>
            <a:r>
              <a:rPr lang="en-US" cap="none" dirty="0">
                <a:solidFill>
                  <a:srgbClr val="FFFFFF"/>
                </a:solidFill>
              </a:rPr>
              <a:t> do </a:t>
            </a:r>
            <a:r>
              <a:rPr lang="en-US" cap="none" dirty="0" err="1">
                <a:solidFill>
                  <a:srgbClr val="FFFFFF"/>
                </a:solidFill>
              </a:rPr>
              <a:t>anunciante</a:t>
            </a:r>
            <a:r>
              <a:rPr lang="en-US" cap="none" dirty="0">
                <a:solidFill>
                  <a:srgbClr val="FFFFFF"/>
                </a:solidFill>
              </a:rPr>
              <a:t> (Login)</a:t>
            </a:r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cap="none" dirty="0" err="1">
                <a:solidFill>
                  <a:srgbClr val="FFFFFF"/>
                </a:solidFill>
              </a:rPr>
              <a:t>Fale</a:t>
            </a:r>
            <a:r>
              <a:rPr lang="en-US" cap="none" dirty="0">
                <a:solidFill>
                  <a:srgbClr val="FFFFFF"/>
                </a:solidFill>
              </a:rPr>
              <a:t> </a:t>
            </a:r>
            <a:r>
              <a:rPr lang="en-US" cap="none" dirty="0" err="1">
                <a:solidFill>
                  <a:srgbClr val="FFFFFF"/>
                </a:solidFill>
              </a:rPr>
              <a:t>conosco</a:t>
            </a:r>
            <a:r>
              <a:rPr lang="en-US" cap="none" dirty="0">
                <a:solidFill>
                  <a:srgbClr val="FFFFFF"/>
                </a:solidFill>
              </a:rPr>
              <a:t> </a:t>
            </a:r>
            <a:r>
              <a:rPr lang="en-US" cap="none" dirty="0" err="1">
                <a:solidFill>
                  <a:srgbClr val="FFFFFF"/>
                </a:solidFill>
              </a:rPr>
              <a:t>ou</a:t>
            </a:r>
            <a:r>
              <a:rPr lang="en-US" cap="none" dirty="0">
                <a:solidFill>
                  <a:srgbClr val="FFFFFF"/>
                </a:solidFill>
              </a:rPr>
              <a:t> </a:t>
            </a:r>
            <a:r>
              <a:rPr lang="en-US" cap="none" dirty="0" err="1">
                <a:solidFill>
                  <a:srgbClr val="FFFFFF"/>
                </a:solidFill>
              </a:rPr>
              <a:t>Fale</a:t>
            </a:r>
            <a:r>
              <a:rPr lang="en-US" cap="none" dirty="0">
                <a:solidFill>
                  <a:srgbClr val="FFFFFF"/>
                </a:solidFill>
              </a:rPr>
              <a:t> com o </a:t>
            </a:r>
            <a:r>
              <a:rPr lang="en-US" cap="none" dirty="0" err="1">
                <a:solidFill>
                  <a:srgbClr val="FFFFFF"/>
                </a:solidFill>
              </a:rPr>
              <a:t>vendedor</a:t>
            </a:r>
            <a:endParaRPr lang="en-US" cap="none" dirty="0">
              <a:solidFill>
                <a:srgbClr val="FFFFFF"/>
              </a:solidFill>
            </a:endParaRPr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cap="none" dirty="0">
                <a:solidFill>
                  <a:srgbClr val="FFFFFF"/>
                </a:solidFill>
              </a:rPr>
              <a:t>Link de redes </a:t>
            </a:r>
            <a:r>
              <a:rPr lang="en-US" cap="none" dirty="0" err="1">
                <a:solidFill>
                  <a:srgbClr val="FFFFFF"/>
                </a:solidFill>
              </a:rPr>
              <a:t>sociais</a:t>
            </a:r>
            <a:endParaRPr lang="en-US" cap="none" dirty="0">
              <a:solidFill>
                <a:srgbClr val="FFFF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657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2833992"/>
            <a:ext cx="8894859" cy="141160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Back-end do Site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9875520" cy="1212146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sz="2200" cap="none" dirty="0" err="1">
                <a:solidFill>
                  <a:srgbClr val="FFFFFF"/>
                </a:solidFill>
              </a:rPr>
              <a:t>Usuário</a:t>
            </a:r>
            <a:r>
              <a:rPr lang="en-US" sz="2200" cap="none" dirty="0">
                <a:solidFill>
                  <a:srgbClr val="FFFFFF"/>
                </a:solidFill>
              </a:rPr>
              <a:t> de </a:t>
            </a:r>
            <a:r>
              <a:rPr lang="en-US" sz="2200" cap="none" dirty="0" err="1">
                <a:solidFill>
                  <a:srgbClr val="FFFFFF"/>
                </a:solidFill>
              </a:rPr>
              <a:t>cadastro</a:t>
            </a:r>
            <a:endParaRPr lang="en-US" sz="2200" cap="none" dirty="0">
              <a:solidFill>
                <a:srgbClr val="FFFFFF"/>
              </a:solidFill>
            </a:endParaRPr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sz="2200" cap="none" dirty="0" err="1">
                <a:solidFill>
                  <a:srgbClr val="FFFFFF"/>
                </a:solidFill>
              </a:rPr>
              <a:t>Manutenção</a:t>
            </a:r>
            <a:r>
              <a:rPr lang="en-US" sz="2200" cap="none" dirty="0">
                <a:solidFill>
                  <a:srgbClr val="FFFFFF"/>
                </a:solidFill>
              </a:rPr>
              <a:t> </a:t>
            </a:r>
            <a:r>
              <a:rPr lang="en-US" sz="2200" cap="none" dirty="0" err="1">
                <a:solidFill>
                  <a:srgbClr val="FFFFFF"/>
                </a:solidFill>
              </a:rPr>
              <a:t>nos</a:t>
            </a:r>
            <a:r>
              <a:rPr lang="en-US" sz="2200" cap="none" dirty="0">
                <a:solidFill>
                  <a:srgbClr val="FFFFFF"/>
                </a:solidFill>
              </a:rPr>
              <a:t> </a:t>
            </a:r>
            <a:r>
              <a:rPr lang="en-US" sz="2200" cap="none" dirty="0" err="1">
                <a:solidFill>
                  <a:srgbClr val="FFFFFF"/>
                </a:solidFill>
              </a:rPr>
              <a:t>cadastros</a:t>
            </a:r>
            <a:r>
              <a:rPr lang="en-US" sz="2200" cap="none" dirty="0">
                <a:solidFill>
                  <a:srgbClr val="FFFFFF"/>
                </a:solidFill>
              </a:rPr>
              <a:t> de </a:t>
            </a:r>
            <a:r>
              <a:rPr lang="en-US" sz="2200" cap="none" dirty="0" err="1">
                <a:solidFill>
                  <a:srgbClr val="FFFFFF"/>
                </a:solidFill>
              </a:rPr>
              <a:t>usuários</a:t>
            </a:r>
            <a:r>
              <a:rPr lang="en-US" sz="2200" cap="none" dirty="0">
                <a:solidFill>
                  <a:srgbClr val="FFFFFF"/>
                </a:solidFill>
              </a:rPr>
              <a:t>, </a:t>
            </a:r>
            <a:r>
              <a:rPr lang="en-US" sz="2200" cap="none" dirty="0" err="1">
                <a:solidFill>
                  <a:srgbClr val="FFFFFF"/>
                </a:solidFill>
              </a:rPr>
              <a:t>imóveis</a:t>
            </a:r>
            <a:r>
              <a:rPr lang="en-US" sz="2200" cap="none" dirty="0">
                <a:solidFill>
                  <a:srgbClr val="FFFFFF"/>
                </a:solidFill>
              </a:rPr>
              <a:t>, </a:t>
            </a:r>
            <a:r>
              <a:rPr lang="en-US" sz="2200" cap="none" dirty="0" err="1">
                <a:solidFill>
                  <a:srgbClr val="FFFFFF"/>
                </a:solidFill>
              </a:rPr>
              <a:t>formularios</a:t>
            </a:r>
            <a:r>
              <a:rPr lang="en-US" sz="2200" cap="none" dirty="0">
                <a:solidFill>
                  <a:srgbClr val="FFFFFF"/>
                </a:solidFill>
              </a:rPr>
              <a:t> e </a:t>
            </a:r>
            <a:r>
              <a:rPr lang="en-US" sz="2200" cap="none" dirty="0" err="1">
                <a:solidFill>
                  <a:srgbClr val="FFFFFF"/>
                </a:solidFill>
              </a:rPr>
              <a:t>fotos</a:t>
            </a:r>
            <a:endParaRPr lang="en-US" sz="2200" cap="none" dirty="0">
              <a:solidFill>
                <a:srgbClr val="FFFFFF"/>
              </a:solidFill>
            </a:endParaRPr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US" cap="none" dirty="0" err="1">
                <a:solidFill>
                  <a:srgbClr val="FFFFFF"/>
                </a:solidFill>
              </a:rPr>
              <a:t>Listagem</a:t>
            </a:r>
            <a:r>
              <a:rPr lang="en-US" cap="none" dirty="0">
                <a:solidFill>
                  <a:srgbClr val="FFFFFF"/>
                </a:solidFill>
              </a:rPr>
              <a:t> de </a:t>
            </a:r>
            <a:r>
              <a:rPr lang="en-US" cap="none" dirty="0" err="1">
                <a:solidFill>
                  <a:srgbClr val="FFFFFF"/>
                </a:solidFill>
              </a:rPr>
              <a:t>usuário</a:t>
            </a:r>
            <a:r>
              <a:rPr lang="en-US" cap="none" dirty="0">
                <a:solidFill>
                  <a:srgbClr val="FFFFFF"/>
                </a:solidFill>
              </a:rPr>
              <a:t>, </a:t>
            </a:r>
            <a:r>
              <a:rPr lang="en-US" cap="none" dirty="0" err="1">
                <a:solidFill>
                  <a:srgbClr val="FFFFFF"/>
                </a:solidFill>
              </a:rPr>
              <a:t>imóveis</a:t>
            </a:r>
            <a:r>
              <a:rPr lang="en-US" cap="none" dirty="0">
                <a:solidFill>
                  <a:srgbClr val="FFFFFF"/>
                </a:solidFill>
              </a:rPr>
              <a:t>, </a:t>
            </a:r>
            <a:r>
              <a:rPr lang="en-US" cap="none" dirty="0" err="1">
                <a:solidFill>
                  <a:srgbClr val="FFFFFF"/>
                </a:solidFill>
              </a:rPr>
              <a:t>formulários</a:t>
            </a:r>
            <a:r>
              <a:rPr lang="en-US" cap="none" dirty="0">
                <a:solidFill>
                  <a:srgbClr val="FFFFFF"/>
                </a:solidFill>
              </a:rPr>
              <a:t> e </a:t>
            </a:r>
            <a:r>
              <a:rPr lang="en-US" cap="none" dirty="0" err="1">
                <a:solidFill>
                  <a:srgbClr val="FFFFFF"/>
                </a:solidFill>
              </a:rPr>
              <a:t>fotos</a:t>
            </a:r>
            <a:endParaRPr lang="en-US" cap="none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8495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2833992"/>
            <a:ext cx="3554233" cy="1411607"/>
          </a:xfrm>
        </p:spPr>
        <p:txBody>
          <a:bodyPr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Obrigado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6387427" cy="498431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9693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226911E-AE6C-4963-864C-FEDEB2DC7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451C01-71EB-4236-9458-377C31D5C0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5550B3-F1C0-4D73-82FC-DDABEC8F095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 design</Template>
  <TotalTime>244</TotalTime>
  <Words>124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SENAI – FATESG </vt:lpstr>
      <vt:lpstr>Fábrica de Software </vt:lpstr>
      <vt:lpstr>Tema: Anúncios de Imóveis </vt:lpstr>
      <vt:lpstr>Objetivo Principal </vt:lpstr>
      <vt:lpstr>Serviços do Site</vt:lpstr>
      <vt:lpstr>Front-end do Site </vt:lpstr>
      <vt:lpstr>Back-end do Site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SENAI – FATESG - GOIÂNIA</dc:title>
  <dc:creator>Rogério Tadeu dos Reis</dc:creator>
  <cp:lastModifiedBy>Rogério Tadeu dos Reis</cp:lastModifiedBy>
  <cp:revision>34</cp:revision>
  <dcterms:created xsi:type="dcterms:W3CDTF">2021-02-24T14:25:26Z</dcterms:created>
  <dcterms:modified xsi:type="dcterms:W3CDTF">2021-02-24T18:29:35Z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