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F696-4AD2-4F68-9F17-2BC425C4069E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41E1-9B90-44B8-B119-AFB9B5BE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Roger </a:t>
            </a:r>
            <a:r>
              <a:rPr lang="en-US" dirty="0" err="1" smtClean="0"/>
              <a:t>DeAngelis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-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08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-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11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-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5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Math Class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beast</dc:creator>
  <cp:lastModifiedBy>beast</cp:lastModifiedBy>
  <cp:revision>2</cp:revision>
  <dcterms:created xsi:type="dcterms:W3CDTF">2018-10-02T14:28:59Z</dcterms:created>
  <dcterms:modified xsi:type="dcterms:W3CDTF">2018-10-02T14:30:00Z</dcterms:modified>
</cp:coreProperties>
</file>