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7772400" cy="10058400"/>
  <p:notesSz cx="7772400" cy="10058400"/>
  <p:embeddedFontLst>
    <p:embeddedFont>
      <p:font typeface="UECLGW+Courier New"/>
      <p:regular r:id="rId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font" Target="fonts/font1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00" y="402070"/>
            <a:ext cx="1584363" cy="380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Name</a:t>
            </a:r>
            <a:r>
              <a:rPr dirty="0" sz="1100" spc="1845">
                <a:solidFill>
                  <a:srgbClr val="000000"/>
                </a:solidFill>
                <a:latin typeface="UECLGW+Courier New"/>
                <a:cs typeface="UECLGW+Courier New"/>
              </a:rPr>
              <a:t> 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Age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 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Gender</a:t>
            </a:r>
          </a:p>
          <a:p>
            <a:pPr marL="0" marR="0">
              <a:lnSpc>
                <a:spcPts val="1271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Alice</a:t>
            </a:r>
            <a:r>
              <a:rPr dirty="0" sz="1100" spc="1312">
                <a:solidFill>
                  <a:srgbClr val="000000"/>
                </a:solidFill>
                <a:latin typeface="UECLGW+Courier New"/>
                <a:cs typeface="UECLGW+Courier New"/>
              </a:rPr>
              <a:t> 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25</a:t>
            </a:r>
            <a:r>
              <a:rPr dirty="0" sz="1100" spc="35">
                <a:solidFill>
                  <a:srgbClr val="000000"/>
                </a:solidFill>
                <a:latin typeface="UECLGW+Courier New"/>
                <a:cs typeface="UECLGW+Courier New"/>
              </a:rPr>
              <a:t> 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Female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766916"/>
            <a:ext cx="391097" cy="1995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Bob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075" y="766916"/>
            <a:ext cx="709282" cy="1995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32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 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Male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100" y="948272"/>
            <a:ext cx="1425257" cy="1995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Charlie</a:t>
            </a:r>
            <a:r>
              <a:rPr dirty="0" sz="1100" spc="593">
                <a:solidFill>
                  <a:srgbClr val="000000"/>
                </a:solidFill>
                <a:latin typeface="UECLGW+Courier New"/>
                <a:cs typeface="UECLGW+Courier New"/>
              </a:rPr>
              <a:t> 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41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 </a:t>
            </a:r>
            <a:r>
              <a:rPr dirty="0" sz="1100" spc="-34">
                <a:solidFill>
                  <a:srgbClr val="000000"/>
                </a:solidFill>
                <a:latin typeface="UECLGW+Courier New"/>
                <a:cs typeface="UECLGW+Courier New"/>
              </a:rPr>
              <a:t>Male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2024-04-13T22:49:29+00:00</dcterms:modified>
</cp:coreProperties>
</file>