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05636-491D-40CE-9D33-638D2C6FE6D6}" v="19" dt="2019-10-15T09:34:12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82891" autoAdjust="0"/>
  </p:normalViewPr>
  <p:slideViewPr>
    <p:cSldViewPr snapToGrid="0">
      <p:cViewPr>
        <p:scale>
          <a:sx n="100" d="100"/>
          <a:sy n="100" d="100"/>
        </p:scale>
        <p:origin x="208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op, Roger" userId="6e18df92-ca78-483d-9f5e-e7e1767bd246" providerId="ADAL" clId="{EE105636-491D-40CE-9D33-638D2C6FE6D6}"/>
    <pc:docChg chg="custSel addSld modSld">
      <pc:chgData name="Knop, Roger" userId="6e18df92-ca78-483d-9f5e-e7e1767bd246" providerId="ADAL" clId="{EE105636-491D-40CE-9D33-638D2C6FE6D6}" dt="2019-10-15T09:34:28.868" v="150" actId="14100"/>
      <pc:docMkLst>
        <pc:docMk/>
      </pc:docMkLst>
      <pc:sldChg chg="addSp delSp modSp">
        <pc:chgData name="Knop, Roger" userId="6e18df92-ca78-483d-9f5e-e7e1767bd246" providerId="ADAL" clId="{EE105636-491D-40CE-9D33-638D2C6FE6D6}" dt="2019-10-03T16:10:02.243" v="57" actId="478"/>
        <pc:sldMkLst>
          <pc:docMk/>
          <pc:sldMk cId="4221775841" sldId="257"/>
        </pc:sldMkLst>
        <pc:spChg chg="add del mod">
          <ac:chgData name="Knop, Roger" userId="6e18df92-ca78-483d-9f5e-e7e1767bd246" providerId="ADAL" clId="{EE105636-491D-40CE-9D33-638D2C6FE6D6}" dt="2019-10-03T16:10:02.243" v="57" actId="478"/>
          <ac:spMkLst>
            <pc:docMk/>
            <pc:sldMk cId="4221775841" sldId="257"/>
            <ac:spMk id="3" creationId="{9E66EE1B-29ED-45D3-B494-14ECD1A0B694}"/>
          </ac:spMkLst>
        </pc:spChg>
      </pc:sldChg>
      <pc:sldChg chg="addSp delSp modSp add">
        <pc:chgData name="Knop, Roger" userId="6e18df92-ca78-483d-9f5e-e7e1767bd246" providerId="ADAL" clId="{EE105636-491D-40CE-9D33-638D2C6FE6D6}" dt="2019-10-15T09:34:28.868" v="150" actId="14100"/>
        <pc:sldMkLst>
          <pc:docMk/>
          <pc:sldMk cId="867983266" sldId="258"/>
        </pc:sldMkLst>
        <pc:spChg chg="del mod">
          <ac:chgData name="Knop, Roger" userId="6e18df92-ca78-483d-9f5e-e7e1767bd246" providerId="ADAL" clId="{EE105636-491D-40CE-9D33-638D2C6FE6D6}" dt="2019-10-15T09:34:21.917" v="149" actId="478"/>
          <ac:spMkLst>
            <pc:docMk/>
            <pc:sldMk cId="867983266" sldId="258"/>
            <ac:spMk id="3" creationId="{9E66EE1B-29ED-45D3-B494-14ECD1A0B694}"/>
          </ac:spMkLst>
        </pc:spChg>
        <pc:spChg chg="mod">
          <ac:chgData name="Knop, Roger" userId="6e18df92-ca78-483d-9f5e-e7e1767bd246" providerId="ADAL" clId="{EE105636-491D-40CE-9D33-638D2C6FE6D6}" dt="2019-10-15T09:32:37.955" v="117" actId="14100"/>
          <ac:spMkLst>
            <pc:docMk/>
            <pc:sldMk cId="867983266" sldId="258"/>
            <ac:spMk id="62" creationId="{64426494-DB82-48D2-A2B5-0118FD07967B}"/>
          </ac:spMkLst>
        </pc:spChg>
        <pc:spChg chg="mod">
          <ac:chgData name="Knop, Roger" userId="6e18df92-ca78-483d-9f5e-e7e1767bd246" providerId="ADAL" clId="{EE105636-491D-40CE-9D33-638D2C6FE6D6}" dt="2019-10-15T09:33:13.487" v="139" actId="20577"/>
          <ac:spMkLst>
            <pc:docMk/>
            <pc:sldMk cId="867983266" sldId="258"/>
            <ac:spMk id="69" creationId="{82F4AE9D-8D85-4D55-8D79-0912EDCBF10C}"/>
          </ac:spMkLst>
        </pc:spChg>
        <pc:spChg chg="add del mod ord">
          <ac:chgData name="Knop, Roger" userId="6e18df92-ca78-483d-9f5e-e7e1767bd246" providerId="ADAL" clId="{EE105636-491D-40CE-9D33-638D2C6FE6D6}" dt="2019-10-15T09:32:42.259" v="118" actId="478"/>
          <ac:spMkLst>
            <pc:docMk/>
            <pc:sldMk cId="867983266" sldId="258"/>
            <ac:spMk id="75" creationId="{EDB21D15-EBD0-4897-829A-144C82ED5159}"/>
          </ac:spMkLst>
        </pc:spChg>
        <pc:spChg chg="mod">
          <ac:chgData name="Knop, Roger" userId="6e18df92-ca78-483d-9f5e-e7e1767bd246" providerId="ADAL" clId="{EE105636-491D-40CE-9D33-638D2C6FE6D6}" dt="2019-10-15T09:33:58.900" v="146" actId="1076"/>
          <ac:spMkLst>
            <pc:docMk/>
            <pc:sldMk cId="867983266" sldId="258"/>
            <ac:spMk id="103" creationId="{22D8A4AD-3BF4-4E25-A56F-8826FCD94348}"/>
          </ac:spMkLst>
        </pc:spChg>
        <pc:grpChg chg="mod">
          <ac:chgData name="Knop, Roger" userId="6e18df92-ca78-483d-9f5e-e7e1767bd246" providerId="ADAL" clId="{EE105636-491D-40CE-9D33-638D2C6FE6D6}" dt="2019-10-15T09:34:12.859" v="148" actId="1076"/>
          <ac:grpSpMkLst>
            <pc:docMk/>
            <pc:sldMk cId="867983266" sldId="258"/>
            <ac:grpSpMk id="63" creationId="{A970E67F-4295-4D26-B5BD-761567807F28}"/>
          </ac:grpSpMkLst>
        </pc:grpChg>
        <pc:picChg chg="mod">
          <ac:chgData name="Knop, Roger" userId="6e18df92-ca78-483d-9f5e-e7e1767bd246" providerId="ADAL" clId="{EE105636-491D-40CE-9D33-638D2C6FE6D6}" dt="2019-10-15T09:34:12.859" v="148" actId="1076"/>
          <ac:picMkLst>
            <pc:docMk/>
            <pc:sldMk cId="867983266" sldId="258"/>
            <ac:picMk id="70" creationId="{234043ED-8654-4348-A034-74A9D5135D44}"/>
          </ac:picMkLst>
        </pc:picChg>
        <pc:cxnChg chg="mod">
          <ac:chgData name="Knop, Roger" userId="6e18df92-ca78-483d-9f5e-e7e1767bd246" providerId="ADAL" clId="{EE105636-491D-40CE-9D33-638D2C6FE6D6}" dt="2019-10-15T09:33:58.900" v="146" actId="1076"/>
          <ac:cxnSpMkLst>
            <pc:docMk/>
            <pc:sldMk cId="867983266" sldId="258"/>
            <ac:cxnSpMk id="7" creationId="{2F312F9A-1E61-48DE-8FFC-276B374911D9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40" creationId="{CF28C14C-B174-402C-87C6-4D29BDC8BD6B}"/>
          </ac:cxnSpMkLst>
        </pc:cxnChg>
        <pc:cxnChg chg="mod">
          <ac:chgData name="Knop, Roger" userId="6e18df92-ca78-483d-9f5e-e7e1767bd246" providerId="ADAL" clId="{EE105636-491D-40CE-9D33-638D2C6FE6D6}" dt="2019-10-15T09:33:54.442" v="145" actId="14100"/>
          <ac:cxnSpMkLst>
            <pc:docMk/>
            <pc:sldMk cId="867983266" sldId="258"/>
            <ac:cxnSpMk id="80" creationId="{16750294-DF37-4EE6-B611-CF5DD86E41CA}"/>
          </ac:cxnSpMkLst>
        </pc:cxnChg>
        <pc:cxnChg chg="mod">
          <ac:chgData name="Knop, Roger" userId="6e18df92-ca78-483d-9f5e-e7e1767bd246" providerId="ADAL" clId="{EE105636-491D-40CE-9D33-638D2C6FE6D6}" dt="2019-10-15T09:34:28.868" v="150" actId="14100"/>
          <ac:cxnSpMkLst>
            <pc:docMk/>
            <pc:sldMk cId="867983266" sldId="258"/>
            <ac:cxnSpMk id="81" creationId="{203F1856-DA26-47D6-BF5A-BFE65A68CE37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84" creationId="{9ABB9810-0FB2-4FC6-88E7-76B1E35F72DB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85" creationId="{9BF8D462-EC99-4E44-82F3-64FB011E1469}"/>
          </ac:cxnSpMkLst>
        </pc:cxnChg>
        <pc:cxnChg chg="mod">
          <ac:chgData name="Knop, Roger" userId="6e18df92-ca78-483d-9f5e-e7e1767bd246" providerId="ADAL" clId="{EE105636-491D-40CE-9D33-638D2C6FE6D6}" dt="2019-10-15T09:33:54.442" v="145" actId="14100"/>
          <ac:cxnSpMkLst>
            <pc:docMk/>
            <pc:sldMk cId="867983266" sldId="258"/>
            <ac:cxnSpMk id="92" creationId="{C82ED433-19E4-425B-B25D-783AB6660D13}"/>
          </ac:cxnSpMkLst>
        </pc:cxnChg>
        <pc:cxnChg chg="mod">
          <ac:chgData name="Knop, Roger" userId="6e18df92-ca78-483d-9f5e-e7e1767bd246" providerId="ADAL" clId="{EE105636-491D-40CE-9D33-638D2C6FE6D6}" dt="2019-10-15T09:33:58.900" v="146" actId="1076"/>
          <ac:cxnSpMkLst>
            <pc:docMk/>
            <pc:sldMk cId="867983266" sldId="258"/>
            <ac:cxnSpMk id="105" creationId="{2DDE5DE3-4607-4FE8-BE27-D79C6CBA70CA}"/>
          </ac:cxnSpMkLst>
        </pc:cxnChg>
      </pc:sldChg>
    </pc:docChg>
  </pc:docChgLst>
  <pc:docChgLst>
    <pc:chgData name="Knop, Roger" userId="6e18df92-ca78-483d-9f5e-e7e1767bd246" providerId="ADAL" clId="{27273C6A-BD93-405E-9D20-A01D6B21EF73}"/>
  </pc:docChgLst>
  <pc:docChgLst>
    <pc:chgData name="Knop, Roger" userId="6e18df92-ca78-483d-9f5e-e7e1767bd246" providerId="ADAL" clId="{10E16368-8F9F-45FC-B661-F6BFC5412C5C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DB1F-D61D-433C-BF0D-19DF96EA831A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F5E1C-2C2E-49F0-8985-30232DCC0E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62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94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08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2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7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21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73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85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5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72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08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77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96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01860F-0B6F-4D5F-981C-4F4E629AC488}"/>
              </a:ext>
            </a:extLst>
          </p:cNvPr>
          <p:cNvCxnSpPr>
            <a:cxnSpLocks/>
            <a:stCxn id="65" idx="2"/>
            <a:endCxn id="56" idx="0"/>
          </p:cNvCxnSpPr>
          <p:nvPr/>
        </p:nvCxnSpPr>
        <p:spPr>
          <a:xfrm>
            <a:off x="2525220" y="2074781"/>
            <a:ext cx="0" cy="29636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48F61FD-259B-4BF5-9698-BCC5190BDEF3}"/>
              </a:ext>
            </a:extLst>
          </p:cNvPr>
          <p:cNvSpPr/>
          <p:nvPr/>
        </p:nvSpPr>
        <p:spPr>
          <a:xfrm>
            <a:off x="1975390" y="2371150"/>
            <a:ext cx="1099661" cy="52702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Zentrale</a:t>
            </a:r>
          </a:p>
          <a:p>
            <a:pPr algn="ctr"/>
            <a:r>
              <a:rPr lang="de-DE" sz="1400" b="1" dirty="0" err="1"/>
              <a:t>Roco</a:t>
            </a:r>
            <a:r>
              <a:rPr lang="de-DE" sz="1400" b="1" dirty="0"/>
              <a:t> Z21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C239DAB-4C01-42C6-BB5E-32EDF026D1E0}"/>
              </a:ext>
            </a:extLst>
          </p:cNvPr>
          <p:cNvGrpSpPr/>
          <p:nvPr/>
        </p:nvGrpSpPr>
        <p:grpSpPr>
          <a:xfrm>
            <a:off x="7657883" y="1134663"/>
            <a:ext cx="967495" cy="1088461"/>
            <a:chOff x="9090905" y="4721073"/>
            <a:chExt cx="967495" cy="108846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7F64D8A-03E4-47A4-BAA8-B6564A5FB96F}"/>
                </a:ext>
              </a:extLst>
            </p:cNvPr>
            <p:cNvSpPr/>
            <p:nvPr/>
          </p:nvSpPr>
          <p:spPr>
            <a:xfrm>
              <a:off x="9090905" y="4721073"/>
              <a:ext cx="967495" cy="1088461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ctr"/>
              <a:r>
                <a:rPr lang="de-DE" sz="1400" b="1" dirty="0" err="1"/>
                <a:t>RasPi</a:t>
              </a:r>
              <a:endParaRPr lang="de-DE" sz="1100" b="1" dirty="0"/>
            </a:p>
            <a:p>
              <a:pPr algn="ctr"/>
              <a:r>
                <a:rPr lang="de-DE" sz="1000" dirty="0" err="1"/>
                <a:t>Rocrail</a:t>
              </a:r>
              <a:r>
                <a:rPr lang="de-DE" sz="1000" dirty="0"/>
                <a:t> Server</a:t>
              </a:r>
            </a:p>
            <a:p>
              <a:pPr algn="ctr"/>
              <a:r>
                <a:rPr lang="de-DE" sz="1000" dirty="0" err="1"/>
                <a:t>RocNetNode</a:t>
              </a:r>
              <a:endParaRPr lang="de-DE" sz="900" dirty="0"/>
            </a:p>
          </p:txBody>
        </p:sp>
        <p:pic>
          <p:nvPicPr>
            <p:cNvPr id="59" name="Picture 10" descr="Bildergebnis fÃ¼r raspberry">
              <a:extLst>
                <a:ext uri="{FF2B5EF4-FFF2-40B4-BE49-F238E27FC236}">
                  <a16:creationId xmlns:a16="http://schemas.microsoft.com/office/drawing/2014/main" id="{649237C9-540C-43CD-8152-EDD2E147A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7227" y="4784678"/>
              <a:ext cx="374850" cy="4462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6CB3373-CE7D-4199-BC35-DD30923A87E8}"/>
              </a:ext>
            </a:extLst>
          </p:cNvPr>
          <p:cNvGrpSpPr/>
          <p:nvPr/>
        </p:nvGrpSpPr>
        <p:grpSpPr>
          <a:xfrm>
            <a:off x="1696482" y="3409737"/>
            <a:ext cx="1665111" cy="352658"/>
            <a:chOff x="5825290" y="3473753"/>
            <a:chExt cx="1665111" cy="352658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6567F9E-7314-49FF-8035-3D797D6A87B9}"/>
                </a:ext>
              </a:extLst>
            </p:cNvPr>
            <p:cNvSpPr/>
            <p:nvPr/>
          </p:nvSpPr>
          <p:spPr>
            <a:xfrm>
              <a:off x="5825290" y="3473753"/>
              <a:ext cx="1665111" cy="352658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 dirty="0"/>
            </a:p>
          </p:txBody>
        </p:sp>
        <p:pic>
          <p:nvPicPr>
            <p:cNvPr id="62" name="Picture 8" descr="Ãhnliches Foto">
              <a:extLst>
                <a:ext uri="{FF2B5EF4-FFF2-40B4-BE49-F238E27FC236}">
                  <a16:creationId xmlns:a16="http://schemas.microsoft.com/office/drawing/2014/main" id="{16616460-3C40-4F74-99EF-07913A8A89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30" b="27393"/>
            <a:stretch/>
          </p:blipFill>
          <p:spPr bwMode="auto">
            <a:xfrm>
              <a:off x="5928856" y="3519452"/>
              <a:ext cx="1465462" cy="261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A4D91FB-4455-40A6-8511-C3436DC7F5CB}"/>
              </a:ext>
            </a:extLst>
          </p:cNvPr>
          <p:cNvGrpSpPr/>
          <p:nvPr/>
        </p:nvGrpSpPr>
        <p:grpSpPr>
          <a:xfrm>
            <a:off x="2152958" y="1285864"/>
            <a:ext cx="752156" cy="788916"/>
            <a:chOff x="8179470" y="1576149"/>
            <a:chExt cx="752156" cy="788916"/>
          </a:xfrm>
        </p:grpSpPr>
        <p:pic>
          <p:nvPicPr>
            <p:cNvPr id="64" name="Picture 2" descr="http://clipart-library.com/image_gallery/236717.png">
              <a:extLst>
                <a:ext uri="{FF2B5EF4-FFF2-40B4-BE49-F238E27FC236}">
                  <a16:creationId xmlns:a16="http://schemas.microsoft.com/office/drawing/2014/main" id="{5CCDBF59-EC13-488A-BDF0-F45EDF1644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377" y="1595054"/>
              <a:ext cx="748249" cy="748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1DD274E4-16C7-4993-B567-5CD89271D1BD}"/>
                </a:ext>
              </a:extLst>
            </p:cNvPr>
            <p:cNvSpPr/>
            <p:nvPr/>
          </p:nvSpPr>
          <p:spPr>
            <a:xfrm>
              <a:off x="8179470" y="1576149"/>
              <a:ext cx="744524" cy="788916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 dirty="0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7FC86E-2530-4F29-911B-C71A721F314D}"/>
              </a:ext>
            </a:extLst>
          </p:cNvPr>
          <p:cNvCxnSpPr>
            <a:cxnSpLocks/>
            <a:stCxn id="61" idx="0"/>
            <a:endCxn id="56" idx="2"/>
          </p:cNvCxnSpPr>
          <p:nvPr/>
        </p:nvCxnSpPr>
        <p:spPr>
          <a:xfrm flipH="1" flipV="1">
            <a:off x="2525221" y="2898179"/>
            <a:ext cx="3817" cy="51155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5CF3DCF-222D-4BF9-89A8-49727838D518}"/>
              </a:ext>
            </a:extLst>
          </p:cNvPr>
          <p:cNvCxnSpPr>
            <a:cxnSpLocks/>
            <a:stCxn id="65" idx="3"/>
            <a:endCxn id="58" idx="1"/>
          </p:cNvCxnSpPr>
          <p:nvPr/>
        </p:nvCxnSpPr>
        <p:spPr>
          <a:xfrm flipV="1">
            <a:off x="2897482" y="1678894"/>
            <a:ext cx="4760400" cy="142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DB64FAD-27B1-488D-8545-118FB1A95ADF}"/>
              </a:ext>
            </a:extLst>
          </p:cNvPr>
          <p:cNvGrpSpPr/>
          <p:nvPr/>
        </p:nvGrpSpPr>
        <p:grpSpPr>
          <a:xfrm>
            <a:off x="92513" y="292603"/>
            <a:ext cx="1585661" cy="1177547"/>
            <a:chOff x="1590675" y="242888"/>
            <a:chExt cx="1585661" cy="1177547"/>
          </a:xfrm>
        </p:grpSpPr>
        <p:pic>
          <p:nvPicPr>
            <p:cNvPr id="69" name="Picture 12" descr="Bildergebnis fÃ¼r tablet">
              <a:extLst>
                <a:ext uri="{FF2B5EF4-FFF2-40B4-BE49-F238E27FC236}">
                  <a16:creationId xmlns:a16="http://schemas.microsoft.com/office/drawing/2014/main" id="{2CDF48CD-30AE-4D0E-813D-FAFE3FD50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675" y="242888"/>
              <a:ext cx="1585661" cy="1177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14" descr="Bildergebnis fÃ¼r rocrail view">
              <a:extLst>
                <a:ext uri="{FF2B5EF4-FFF2-40B4-BE49-F238E27FC236}">
                  <a16:creationId xmlns:a16="http://schemas.microsoft.com/office/drawing/2014/main" id="{7EB8A85D-7189-44E5-B66C-60A4F490C3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682" y="385781"/>
              <a:ext cx="1310747" cy="872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954715C-FC09-4EF1-B199-DE6F05C4AECC}"/>
                </a:ext>
              </a:extLst>
            </p:cNvPr>
            <p:cNvSpPr txBox="1"/>
            <p:nvPr/>
          </p:nvSpPr>
          <p:spPr>
            <a:xfrm>
              <a:off x="2165838" y="771237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Rocrail</a:t>
              </a:r>
              <a:r>
                <a:rPr lang="de-DE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View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C7065F0-8C74-4186-8C73-D6EF3403E32F}"/>
              </a:ext>
            </a:extLst>
          </p:cNvPr>
          <p:cNvCxnSpPr>
            <a:cxnSpLocks/>
            <a:stCxn id="69" idx="2"/>
            <a:endCxn id="64" idx="1"/>
          </p:cNvCxnSpPr>
          <p:nvPr/>
        </p:nvCxnSpPr>
        <p:spPr>
          <a:xfrm>
            <a:off x="885344" y="1470150"/>
            <a:ext cx="1271521" cy="2087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E1ED5D8-485F-4E28-A9DD-F7CF1204692B}"/>
              </a:ext>
            </a:extLst>
          </p:cNvPr>
          <p:cNvSpPr/>
          <p:nvPr/>
        </p:nvSpPr>
        <p:spPr>
          <a:xfrm>
            <a:off x="7657882" y="2217260"/>
            <a:ext cx="967496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GCA-Pi01</a:t>
            </a:r>
            <a:endParaRPr lang="de-DE" sz="140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C3D0001-77AF-4707-90EE-81AC27E86CB5}"/>
              </a:ext>
            </a:extLst>
          </p:cNvPr>
          <p:cNvCxnSpPr>
            <a:cxnSpLocks/>
            <a:stCxn id="73" idx="2"/>
            <a:endCxn id="104" idx="0"/>
          </p:cNvCxnSpPr>
          <p:nvPr/>
        </p:nvCxnSpPr>
        <p:spPr>
          <a:xfrm flipH="1">
            <a:off x="8141630" y="2579210"/>
            <a:ext cx="1" cy="1279116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16" descr="https://www.modelleisenbahn-cms.de/images/product_images/popup_images/83331.jpg">
            <a:extLst>
              <a:ext uri="{FF2B5EF4-FFF2-40B4-BE49-F238E27FC236}">
                <a16:creationId xmlns:a16="http://schemas.microsoft.com/office/drawing/2014/main" id="{0BA49E9C-1988-46A8-B57B-9D8B7AD8D9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1" b="36243"/>
          <a:stretch/>
        </p:blipFill>
        <p:spPr bwMode="auto">
          <a:xfrm>
            <a:off x="1921227" y="5034984"/>
            <a:ext cx="1127875" cy="26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F43DC8C-5155-486B-A7D0-68F4178188B6}"/>
              </a:ext>
            </a:extLst>
          </p:cNvPr>
          <p:cNvSpPr/>
          <p:nvPr/>
        </p:nvSpPr>
        <p:spPr>
          <a:xfrm>
            <a:off x="1692664" y="4995608"/>
            <a:ext cx="1665111" cy="35265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A666412-9733-412A-A282-9862CAC8FDC2}"/>
              </a:ext>
            </a:extLst>
          </p:cNvPr>
          <p:cNvSpPr/>
          <p:nvPr/>
        </p:nvSpPr>
        <p:spPr>
          <a:xfrm>
            <a:off x="7303720" y="5576480"/>
            <a:ext cx="1665111" cy="81935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Gleisbesetztmeldung</a:t>
            </a:r>
          </a:p>
          <a:p>
            <a:pPr algn="ctr"/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Hallsensor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55EA4C3-33B9-4F72-8FE9-030FA110668F}"/>
              </a:ext>
            </a:extLst>
          </p:cNvPr>
          <p:cNvCxnSpPr>
            <a:cxnSpLocks/>
            <a:stCxn id="82" idx="1"/>
            <a:endCxn id="76" idx="3"/>
          </p:cNvCxnSpPr>
          <p:nvPr/>
        </p:nvCxnSpPr>
        <p:spPr>
          <a:xfrm flipH="1" flipV="1">
            <a:off x="3357775" y="5171937"/>
            <a:ext cx="274135" cy="2888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9A4BA02-4219-421A-BBB1-79A4FFCBA116}"/>
              </a:ext>
            </a:extLst>
          </p:cNvPr>
          <p:cNvCxnSpPr>
            <a:cxnSpLocks/>
            <a:stCxn id="77" idx="0"/>
            <a:endCxn id="80" idx="2"/>
          </p:cNvCxnSpPr>
          <p:nvPr/>
        </p:nvCxnSpPr>
        <p:spPr>
          <a:xfrm flipV="1">
            <a:off x="8136275" y="4911847"/>
            <a:ext cx="0" cy="664633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E58DBE07-C8A6-4244-BF0C-E466AB5ABACB}"/>
              </a:ext>
            </a:extLst>
          </p:cNvPr>
          <p:cNvSpPr/>
          <p:nvPr/>
        </p:nvSpPr>
        <p:spPr>
          <a:xfrm>
            <a:off x="7648248" y="4549896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GCA173</a:t>
            </a:r>
            <a:endParaRPr lang="de-DE" sz="1400" b="1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1C62CB5-96CC-4538-A179-CAAE2E9AA0FE}"/>
              </a:ext>
            </a:extLst>
          </p:cNvPr>
          <p:cNvSpPr/>
          <p:nvPr/>
        </p:nvSpPr>
        <p:spPr>
          <a:xfrm>
            <a:off x="5697897" y="4995609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GCA-Pi03</a:t>
            </a:r>
            <a:endParaRPr lang="de-DE" sz="1400" b="1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BC112BE-01A1-47E8-AD9D-ACC6B275E345}"/>
              </a:ext>
            </a:extLst>
          </p:cNvPr>
          <p:cNvSpPr/>
          <p:nvPr/>
        </p:nvSpPr>
        <p:spPr>
          <a:xfrm>
            <a:off x="3631910" y="4993850"/>
            <a:ext cx="1132429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ES-05 </a:t>
            </a:r>
            <a:r>
              <a:rPr lang="de-DE" sz="1400" dirty="0" err="1"/>
              <a:t>Servo</a:t>
            </a:r>
            <a:endParaRPr lang="de-DE" sz="1400" b="1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3832664-631A-4C7B-A8F5-3E369A757E56}"/>
              </a:ext>
            </a:extLst>
          </p:cNvPr>
          <p:cNvCxnSpPr>
            <a:cxnSpLocks/>
            <a:stCxn id="81" idx="1"/>
            <a:endCxn id="82" idx="3"/>
          </p:cNvCxnSpPr>
          <p:nvPr/>
        </p:nvCxnSpPr>
        <p:spPr>
          <a:xfrm flipH="1" flipV="1">
            <a:off x="4764339" y="5174826"/>
            <a:ext cx="933559" cy="175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92A25B-4E89-4581-B19B-A8288DE39BB6}"/>
              </a:ext>
            </a:extLst>
          </p:cNvPr>
          <p:cNvSpPr/>
          <p:nvPr/>
        </p:nvSpPr>
        <p:spPr>
          <a:xfrm>
            <a:off x="5697897" y="3855876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GCA-Pi06</a:t>
            </a:r>
            <a:endParaRPr lang="de-DE" sz="1400" b="1" dirty="0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E5684D9-89E8-483D-821C-DE830FCC1D2D}"/>
              </a:ext>
            </a:extLst>
          </p:cNvPr>
          <p:cNvCxnSpPr>
            <a:cxnSpLocks/>
            <a:stCxn id="104" idx="1"/>
            <a:endCxn id="84" idx="3"/>
          </p:cNvCxnSpPr>
          <p:nvPr/>
        </p:nvCxnSpPr>
        <p:spPr>
          <a:xfrm rot="10800000">
            <a:off x="6673951" y="4036853"/>
            <a:ext cx="983930" cy="2451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ED29071-EBDC-4048-B7F9-149073B0B221}"/>
              </a:ext>
            </a:extLst>
          </p:cNvPr>
          <p:cNvCxnSpPr>
            <a:cxnSpLocks/>
            <a:stCxn id="84" idx="2"/>
            <a:endCxn id="81" idx="0"/>
          </p:cNvCxnSpPr>
          <p:nvPr/>
        </p:nvCxnSpPr>
        <p:spPr>
          <a:xfrm>
            <a:off x="6185924" y="4217826"/>
            <a:ext cx="0" cy="777782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" descr="Ãhnliches Foto">
            <a:extLst>
              <a:ext uri="{FF2B5EF4-FFF2-40B4-BE49-F238E27FC236}">
                <a16:creationId xmlns:a16="http://schemas.microsoft.com/office/drawing/2014/main" id="{0C2FF19B-1D49-4257-A203-FD2364AE8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0" b="27393"/>
          <a:stretch/>
        </p:blipFill>
        <p:spPr bwMode="auto">
          <a:xfrm>
            <a:off x="7403543" y="6040267"/>
            <a:ext cx="1465462" cy="26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92B7DF22-16EC-4FB2-BAB8-D5E878E2768E}"/>
              </a:ext>
            </a:extLst>
          </p:cNvPr>
          <p:cNvGrpSpPr/>
          <p:nvPr/>
        </p:nvGrpSpPr>
        <p:grpSpPr>
          <a:xfrm>
            <a:off x="821602" y="2285654"/>
            <a:ext cx="736123" cy="698018"/>
            <a:chOff x="8936383" y="1729011"/>
            <a:chExt cx="736123" cy="698018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87DE23ED-B78B-4EF2-BA47-5B5FD2E29952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90" name="Picture 2" descr="Bildergebnis fÃ¼r strom">
              <a:extLst>
                <a:ext uri="{FF2B5EF4-FFF2-40B4-BE49-F238E27FC236}">
                  <a16:creationId xmlns:a16="http://schemas.microsoft.com/office/drawing/2014/main" id="{6D239137-5E2F-4A7F-B65F-C445235C47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CF82CBF-94B1-4E3C-96A9-806187BAB8B1}"/>
              </a:ext>
            </a:extLst>
          </p:cNvPr>
          <p:cNvGrpSpPr/>
          <p:nvPr/>
        </p:nvGrpSpPr>
        <p:grpSpPr>
          <a:xfrm>
            <a:off x="3382691" y="398711"/>
            <a:ext cx="736123" cy="698018"/>
            <a:chOff x="8936383" y="1729011"/>
            <a:chExt cx="736123" cy="698018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1B9242CE-4B1C-443F-910B-776C13D1CC2A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93" name="Picture 2" descr="Bildergebnis fÃ¼r strom">
              <a:extLst>
                <a:ext uri="{FF2B5EF4-FFF2-40B4-BE49-F238E27FC236}">
                  <a16:creationId xmlns:a16="http://schemas.microsoft.com/office/drawing/2014/main" id="{5BA0E207-49B7-40B8-899B-56AC98E0B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FE513B8-133E-41F4-BB95-E2FA4202292F}"/>
              </a:ext>
            </a:extLst>
          </p:cNvPr>
          <p:cNvGrpSpPr/>
          <p:nvPr/>
        </p:nvGrpSpPr>
        <p:grpSpPr>
          <a:xfrm>
            <a:off x="4136566" y="3687841"/>
            <a:ext cx="1258360" cy="698018"/>
            <a:chOff x="3489595" y="3906884"/>
            <a:chExt cx="1258360" cy="698018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5B9056A4-E75A-4255-80CA-93B1C817AA87}"/>
                </a:ext>
              </a:extLst>
            </p:cNvPr>
            <p:cNvSpPr/>
            <p:nvPr/>
          </p:nvSpPr>
          <p:spPr>
            <a:xfrm>
              <a:off x="3489595" y="3906884"/>
              <a:ext cx="1258360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 12V </a:t>
              </a:r>
              <a:r>
                <a:rPr lang="de-DE" sz="1200" dirty="0" err="1"/>
                <a:t>ac</a:t>
              </a:r>
              <a:r>
                <a:rPr lang="de-DE" sz="1200" dirty="0"/>
                <a:t> </a:t>
              </a:r>
            </a:p>
          </p:txBody>
        </p:sp>
        <p:pic>
          <p:nvPicPr>
            <p:cNvPr id="96" name="Picture 2" descr="Bildergebnis fÃ¼r strom">
              <a:extLst>
                <a:ext uri="{FF2B5EF4-FFF2-40B4-BE49-F238E27FC236}">
                  <a16:creationId xmlns:a16="http://schemas.microsoft.com/office/drawing/2014/main" id="{B328B639-C9DD-4986-A6AC-34D20F175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983" y="4019713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D933AAB-5A75-4654-B27E-E9774EAB54FA}"/>
              </a:ext>
            </a:extLst>
          </p:cNvPr>
          <p:cNvCxnSpPr>
            <a:cxnSpLocks/>
            <a:stCxn id="84" idx="1"/>
            <a:endCxn id="95" idx="3"/>
          </p:cNvCxnSpPr>
          <p:nvPr/>
        </p:nvCxnSpPr>
        <p:spPr>
          <a:xfrm flipH="1" flipV="1">
            <a:off x="5394927" y="4036851"/>
            <a:ext cx="302971" cy="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0384C96-13B9-4DB6-A119-C47D8064C256}"/>
              </a:ext>
            </a:extLst>
          </p:cNvPr>
          <p:cNvCxnSpPr>
            <a:cxnSpLocks/>
            <a:stCxn id="92" idx="1"/>
            <a:endCxn id="64" idx="0"/>
          </p:cNvCxnSpPr>
          <p:nvPr/>
        </p:nvCxnSpPr>
        <p:spPr>
          <a:xfrm rot="10800000" flipV="1">
            <a:off x="2530990" y="747720"/>
            <a:ext cx="851700" cy="557049"/>
          </a:xfrm>
          <a:prstGeom prst="bentConnector2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2B001C7-F62C-4F90-AE21-7EEFD19E89D7}"/>
              </a:ext>
            </a:extLst>
          </p:cNvPr>
          <p:cNvCxnSpPr>
            <a:cxnSpLocks/>
            <a:stCxn id="89" idx="3"/>
            <a:endCxn id="56" idx="1"/>
          </p:cNvCxnSpPr>
          <p:nvPr/>
        </p:nvCxnSpPr>
        <p:spPr>
          <a:xfrm>
            <a:off x="1557725" y="2634664"/>
            <a:ext cx="417664" cy="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ADE7C17-5848-4E0B-BFBF-F732E1F65568}"/>
              </a:ext>
            </a:extLst>
          </p:cNvPr>
          <p:cNvGrpSpPr/>
          <p:nvPr/>
        </p:nvGrpSpPr>
        <p:grpSpPr>
          <a:xfrm>
            <a:off x="5817863" y="5555057"/>
            <a:ext cx="736123" cy="698018"/>
            <a:chOff x="8936383" y="1729011"/>
            <a:chExt cx="736123" cy="698018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6461ABFB-38CF-4A09-9657-A546CC884798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102" name="Picture 2" descr="Bildergebnis fÃ¼r strom">
              <a:extLst>
                <a:ext uri="{FF2B5EF4-FFF2-40B4-BE49-F238E27FC236}">
                  <a16:creationId xmlns:a16="http://schemas.microsoft.com/office/drawing/2014/main" id="{67F9BC08-967E-4E65-8F9C-B61738159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4C2DC0B-933B-40AD-AB6B-59A298C00D3B}"/>
              </a:ext>
            </a:extLst>
          </p:cNvPr>
          <p:cNvCxnSpPr>
            <a:cxnSpLocks/>
            <a:stCxn id="101" idx="0"/>
            <a:endCxn id="81" idx="2"/>
          </p:cNvCxnSpPr>
          <p:nvPr/>
        </p:nvCxnSpPr>
        <p:spPr>
          <a:xfrm flipV="1">
            <a:off x="6185924" y="5357559"/>
            <a:ext cx="0" cy="197498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105A4F6-35BC-4718-8284-611F506119BC}"/>
              </a:ext>
            </a:extLst>
          </p:cNvPr>
          <p:cNvSpPr/>
          <p:nvPr/>
        </p:nvSpPr>
        <p:spPr>
          <a:xfrm>
            <a:off x="7657881" y="3858327"/>
            <a:ext cx="967496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GCA-Pi02</a:t>
            </a:r>
            <a:endParaRPr lang="de-DE" sz="14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1DF6B8B-8CFA-4ECA-BBA7-A3EC6436C605}"/>
              </a:ext>
            </a:extLst>
          </p:cNvPr>
          <p:cNvCxnSpPr>
            <a:cxnSpLocks/>
            <a:stCxn id="104" idx="2"/>
            <a:endCxn id="80" idx="0"/>
          </p:cNvCxnSpPr>
          <p:nvPr/>
        </p:nvCxnSpPr>
        <p:spPr>
          <a:xfrm flipH="1">
            <a:off x="8136275" y="4220277"/>
            <a:ext cx="5354" cy="329618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58BC4FD-0AA7-40F3-8BAE-98619F68FA14}"/>
              </a:ext>
            </a:extLst>
          </p:cNvPr>
          <p:cNvSpPr/>
          <p:nvPr/>
        </p:nvSpPr>
        <p:spPr>
          <a:xfrm>
            <a:off x="2662282" y="2853273"/>
            <a:ext cx="825537" cy="112619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192.168.144</a:t>
            </a:r>
            <a:endParaRPr lang="de-DE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23D781C-5AA4-4162-B91E-292E8A5DD63B}"/>
              </a:ext>
            </a:extLst>
          </p:cNvPr>
          <p:cNvSpPr/>
          <p:nvPr/>
        </p:nvSpPr>
        <p:spPr>
          <a:xfrm>
            <a:off x="7235479" y="2522044"/>
            <a:ext cx="825537" cy="112619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192.168.140</a:t>
            </a:r>
            <a:endParaRPr lang="de-DE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1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Knop, Roger</dc:creator>
  <cp:lastModifiedBy>Knop, Roger</cp:lastModifiedBy>
  <cp:revision>14</cp:revision>
  <dcterms:created xsi:type="dcterms:W3CDTF">2019-02-12T10:40:57Z</dcterms:created>
  <dcterms:modified xsi:type="dcterms:W3CDTF">2019-10-27T16:16:06Z</dcterms:modified>
</cp:coreProperties>
</file>