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8128" autoAdjust="0"/>
  </p:normalViewPr>
  <p:slideViewPr>
    <p:cSldViewPr snapToGrid="0">
      <p:cViewPr varScale="1">
        <p:scale>
          <a:sx n="64" d="100"/>
          <a:sy n="64" d="100"/>
        </p:scale>
        <p:origin x="1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 LEDs nehmen wir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3,1V/20mA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gehen nur 3 LEDs in Reihe, macht 3*3,1V= 9,3V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12V Eingangsspannung –9,3V für die LEDs=2,7V. Die 2,7V müssen jetzt von dem Vorwiderstand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vernichtet werden. 2,7V wird geteilt durch die 20mA die die LED verbraucht ergibt einen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Widerstand von 135 Ohm.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es einen solchen nicht gibt, nimmt man den nächst größeren Widerstand, das wären dann 150 Ohm.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Natürlich kann man auch einen noch größeren Widerstand verwenden,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der LED-Lebensdauer zugute kommt. 180 Ohm ( einige nehmen sogar 220 Ohm) kann man durchaus auch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nehmen. Die LED wird dadurch nicht merklich dunkler.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Bleiben wir aber mal bei den 150 Ohm, dann fallen am Widerstand etwa 2,9V ab.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bei einem Motor sollte auch ein NT nicht „auf der letzten Rille“ laufen.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Auslastung von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80%-85% sollte hier genügen.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Rechnung sieht dann so aus.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Angabe auf dem NT 500mA minus 20% = 400mA geteilt durch die mA der LED ergibt 20 Reihen.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ja immer 3 LEDs in Reihe sind, das ganze mal 3 ergibt 60LEDs.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51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2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73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8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22.01.2020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9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38494B5-5321-497D-A62C-E3A6FEBE48DE}"/>
              </a:ext>
            </a:extLst>
          </p:cNvPr>
          <p:cNvGrpSpPr/>
          <p:nvPr/>
        </p:nvGrpSpPr>
        <p:grpSpPr>
          <a:xfrm>
            <a:off x="3942820" y="462570"/>
            <a:ext cx="1258360" cy="698018"/>
            <a:chOff x="3489595" y="3906884"/>
            <a:chExt cx="1258360" cy="69801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C877823-35C9-4A65-BFF0-813DB2D13421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3A </a:t>
              </a:r>
            </a:p>
          </p:txBody>
        </p:sp>
        <p:pic>
          <p:nvPicPr>
            <p:cNvPr id="70" name="Picture 2" descr="Bildergebnis fÃ¼r strom">
              <a:extLst>
                <a:ext uri="{FF2B5EF4-FFF2-40B4-BE49-F238E27FC236}">
                  <a16:creationId xmlns:a16="http://schemas.microsoft.com/office/drawing/2014/main" id="{83614865-E327-4B5D-B92D-43CF5812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838AC-2577-431B-A48D-3476F20B7E64}"/>
              </a:ext>
            </a:extLst>
          </p:cNvPr>
          <p:cNvCxnSpPr>
            <a:cxnSpLocks/>
            <a:stCxn id="69" idx="3"/>
            <a:endCxn id="91" idx="3"/>
          </p:cNvCxnSpPr>
          <p:nvPr/>
        </p:nvCxnSpPr>
        <p:spPr>
          <a:xfrm>
            <a:off x="5201180" y="811579"/>
            <a:ext cx="255972" cy="5518834"/>
          </a:xfrm>
          <a:prstGeom prst="bentConnector3">
            <a:avLst>
              <a:gd name="adj1" fmla="val 1387299"/>
            </a:avLst>
          </a:prstGeom>
          <a:ln w="19050" cap="rnd" cmpd="sng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7499F5E-C1E4-4160-92D2-DD7ADDEDA9FB}"/>
              </a:ext>
            </a:extLst>
          </p:cNvPr>
          <p:cNvSpPr/>
          <p:nvPr/>
        </p:nvSpPr>
        <p:spPr>
          <a:xfrm>
            <a:off x="3666639" y="6112588"/>
            <a:ext cx="1790513" cy="435649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Ringleitung 1,5mm</a:t>
            </a:r>
            <a:r>
              <a:rPr lang="de-DE" sz="1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Länge beliebig (fast)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23D852D-13C0-445B-A320-B4036EB33FA6}"/>
              </a:ext>
            </a:extLst>
          </p:cNvPr>
          <p:cNvCxnSpPr>
            <a:cxnSpLocks/>
            <a:stCxn id="69" idx="1"/>
            <a:endCxn id="91" idx="1"/>
          </p:cNvCxnSpPr>
          <p:nvPr/>
        </p:nvCxnSpPr>
        <p:spPr>
          <a:xfrm rot="10800000" flipV="1">
            <a:off x="3666640" y="811579"/>
            <a:ext cx="276181" cy="5518834"/>
          </a:xfrm>
          <a:prstGeom prst="bentConnector3">
            <a:avLst>
              <a:gd name="adj1" fmla="val 1291274"/>
            </a:avLst>
          </a:prstGeom>
          <a:ln w="19050" cap="rnd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1D8F567-85B9-4924-BF14-0C948FAEE739}"/>
              </a:ext>
            </a:extLst>
          </p:cNvPr>
          <p:cNvGrpSpPr/>
          <p:nvPr/>
        </p:nvGrpSpPr>
        <p:grpSpPr>
          <a:xfrm>
            <a:off x="376989" y="1552727"/>
            <a:ext cx="8373979" cy="806962"/>
            <a:chOff x="376989" y="3437665"/>
            <a:chExt cx="8373979" cy="80696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EC248-DEB8-4C71-BA34-93F30CED7A4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76989" y="3762627"/>
              <a:ext cx="1540043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CDD35A-3A1D-44EE-A577-CBF5742570D0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6574017" y="3763485"/>
              <a:ext cx="2176951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8A42C6-61EF-43BC-ADD9-D7A8753F5074}"/>
                </a:ext>
              </a:extLst>
            </p:cNvPr>
            <p:cNvGrpSpPr/>
            <p:nvPr/>
          </p:nvGrpSpPr>
          <p:grpSpPr>
            <a:xfrm>
              <a:off x="4897639" y="3437665"/>
              <a:ext cx="630419" cy="649925"/>
              <a:chOff x="5092659" y="3448833"/>
              <a:chExt cx="1769442" cy="1824190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B8E5BA63-7F97-4622-A926-374E37317BC5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Multiplication Sign 21">
                <a:extLst>
                  <a:ext uri="{FF2B5EF4-FFF2-40B4-BE49-F238E27FC236}">
                    <a16:creationId xmlns:a16="http://schemas.microsoft.com/office/drawing/2014/main" id="{3B788A65-14F7-44E0-9B28-59D149BFFA4A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2911325B-1699-4E6E-AAEB-BF35C4609403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1B9ED6B-5C71-41BF-9526-F68E56625642}"/>
                </a:ext>
              </a:extLst>
            </p:cNvPr>
            <p:cNvGrpSpPr/>
            <p:nvPr/>
          </p:nvGrpSpPr>
          <p:grpSpPr>
            <a:xfrm>
              <a:off x="3767382" y="3437665"/>
              <a:ext cx="630419" cy="649925"/>
              <a:chOff x="5092659" y="3448833"/>
              <a:chExt cx="1769442" cy="1824190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ECA4A713-87E9-4CB4-A9DC-49F775F2D976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Multiplication Sign 27">
                <a:extLst>
                  <a:ext uri="{FF2B5EF4-FFF2-40B4-BE49-F238E27FC236}">
                    <a16:creationId xmlns:a16="http://schemas.microsoft.com/office/drawing/2014/main" id="{38C10C85-EE86-414B-8391-48E1E8C74A79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3071C8BC-BB2C-4C1C-BBDD-37FF84DF6B35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9FE6066-18AC-4222-A28C-BC89927B5420}"/>
                </a:ext>
              </a:extLst>
            </p:cNvPr>
            <p:cNvGrpSpPr/>
            <p:nvPr/>
          </p:nvGrpSpPr>
          <p:grpSpPr>
            <a:xfrm>
              <a:off x="6014784" y="3437665"/>
              <a:ext cx="630419" cy="649925"/>
              <a:chOff x="5092659" y="3448833"/>
              <a:chExt cx="1769442" cy="1824190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76F9BD3F-AC2B-45E0-B30D-1A4343E3B572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F6021A20-9231-43E9-A28C-BCEC646DFF49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DC313C1F-FACC-4971-8CE6-103503A9D5A3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76A7C6-D4CE-427C-87A5-769F88BA7956}"/>
                </a:ext>
              </a:extLst>
            </p:cNvPr>
            <p:cNvSpPr/>
            <p:nvPr/>
          </p:nvSpPr>
          <p:spPr>
            <a:xfrm>
              <a:off x="1917032" y="3602264"/>
              <a:ext cx="1139979" cy="3207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150 Ohm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AE3AB9-069B-46F5-A7EB-EBFC3AEE721B}"/>
                </a:ext>
              </a:extLst>
            </p:cNvPr>
            <p:cNvSpPr txBox="1"/>
            <p:nvPr/>
          </p:nvSpPr>
          <p:spPr>
            <a:xfrm>
              <a:off x="381448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45309D-2288-4EAC-9336-55E8546B8E38}"/>
                </a:ext>
              </a:extLst>
            </p:cNvPr>
            <p:cNvSpPr txBox="1"/>
            <p:nvPr/>
          </p:nvSpPr>
          <p:spPr>
            <a:xfrm>
              <a:off x="4933499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39ACB5-C4D9-406A-B4FE-54A05B4CE31B}"/>
                </a:ext>
              </a:extLst>
            </p:cNvPr>
            <p:cNvSpPr txBox="1"/>
            <p:nvPr/>
          </p:nvSpPr>
          <p:spPr>
            <a:xfrm>
              <a:off x="605251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31F0AF-D26E-49D5-A7FE-8857D2BEBED8}"/>
                </a:ext>
              </a:extLst>
            </p:cNvPr>
            <p:cNvCxnSpPr>
              <a:cxnSpLocks/>
              <a:stCxn id="29" idx="2"/>
              <a:endCxn id="9" idx="3"/>
            </p:cNvCxnSpPr>
            <p:nvPr/>
          </p:nvCxnSpPr>
          <p:spPr>
            <a:xfrm flipH="1" flipV="1">
              <a:off x="3057011" y="3762627"/>
              <a:ext cx="779853" cy="858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B17EBBA-D64A-4A50-9A5D-9928A2BA0E2C}"/>
                </a:ext>
              </a:extLst>
            </p:cNvPr>
            <p:cNvCxnSpPr>
              <a:cxnSpLocks/>
              <a:stCxn id="21" idx="2"/>
              <a:endCxn id="29" idx="6"/>
            </p:cNvCxnSpPr>
            <p:nvPr/>
          </p:nvCxnSpPr>
          <p:spPr>
            <a:xfrm flipH="1">
              <a:off x="4326615" y="3762806"/>
              <a:ext cx="640506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3C3DD7-E15C-4218-8FA2-0D476DB98070}"/>
                </a:ext>
              </a:extLst>
            </p:cNvPr>
            <p:cNvCxnSpPr>
              <a:cxnSpLocks/>
              <a:stCxn id="31" idx="2"/>
              <a:endCxn id="23" idx="6"/>
            </p:cNvCxnSpPr>
            <p:nvPr/>
          </p:nvCxnSpPr>
          <p:spPr>
            <a:xfrm flipH="1">
              <a:off x="5456872" y="3762806"/>
              <a:ext cx="627394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079BA6D-0415-4C85-8C51-1B6DC6136C38}"/>
                </a:ext>
              </a:extLst>
            </p:cNvPr>
            <p:cNvSpPr/>
            <p:nvPr/>
          </p:nvSpPr>
          <p:spPr>
            <a:xfrm>
              <a:off x="7060537" y="3437665"/>
              <a:ext cx="1359188" cy="6451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0,14mm</a:t>
              </a:r>
              <a:r>
                <a:rPr lang="de-DE" sz="12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100cm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Summe 3er Reihe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49B463-7236-451A-80B8-C8DADB879DA5}"/>
              </a:ext>
            </a:extLst>
          </p:cNvPr>
          <p:cNvGrpSpPr/>
          <p:nvPr/>
        </p:nvGrpSpPr>
        <p:grpSpPr>
          <a:xfrm>
            <a:off x="376990" y="2571398"/>
            <a:ext cx="8373979" cy="806962"/>
            <a:chOff x="376989" y="3437665"/>
            <a:chExt cx="8373979" cy="80696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0CB6A85-0977-4D4E-9C07-5C2771A71ED1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376989" y="3762627"/>
              <a:ext cx="1540043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C40231D-B5B1-45D8-87C5-434EE56FF1D9}"/>
                </a:ext>
              </a:extLst>
            </p:cNvPr>
            <p:cNvCxnSpPr>
              <a:cxnSpLocks/>
              <a:endCxn id="88" idx="6"/>
            </p:cNvCxnSpPr>
            <p:nvPr/>
          </p:nvCxnSpPr>
          <p:spPr>
            <a:xfrm flipH="1">
              <a:off x="6574017" y="3763485"/>
              <a:ext cx="2176951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223D44E-33B2-4DC1-96B1-5C67FFF3BE90}"/>
                </a:ext>
              </a:extLst>
            </p:cNvPr>
            <p:cNvGrpSpPr/>
            <p:nvPr/>
          </p:nvGrpSpPr>
          <p:grpSpPr>
            <a:xfrm>
              <a:off x="4897639" y="3437665"/>
              <a:ext cx="630419" cy="649925"/>
              <a:chOff x="5092659" y="3448833"/>
              <a:chExt cx="1769442" cy="1824190"/>
            </a:xfrm>
          </p:grpSpPr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41E1DD3D-7669-4096-B650-55061EE2F0BE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Multiplication Sign 95">
                <a:extLst>
                  <a:ext uri="{FF2B5EF4-FFF2-40B4-BE49-F238E27FC236}">
                    <a16:creationId xmlns:a16="http://schemas.microsoft.com/office/drawing/2014/main" id="{1B97C890-FFD2-4454-963E-525F30C23A75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6EEC6FEE-76C1-4361-AAA6-7838A7D408CA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760366B-424B-4AA7-8B8F-63DE4F81DCDE}"/>
                </a:ext>
              </a:extLst>
            </p:cNvPr>
            <p:cNvGrpSpPr/>
            <p:nvPr/>
          </p:nvGrpSpPr>
          <p:grpSpPr>
            <a:xfrm>
              <a:off x="3767382" y="3437665"/>
              <a:ext cx="630419" cy="649925"/>
              <a:chOff x="5092659" y="3448833"/>
              <a:chExt cx="1769442" cy="1824190"/>
            </a:xfrm>
          </p:grpSpPr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CEBFF1E5-EA6C-4C71-9DC8-066CA7AFD820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Multiplication Sign 92">
                <a:extLst>
                  <a:ext uri="{FF2B5EF4-FFF2-40B4-BE49-F238E27FC236}">
                    <a16:creationId xmlns:a16="http://schemas.microsoft.com/office/drawing/2014/main" id="{63F6B584-75B3-4A41-808E-23F7FEE2488E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B9BEB673-D992-4C82-B426-4C7997BD8176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43CD4F-13C9-4FEF-8504-7330224E0308}"/>
                </a:ext>
              </a:extLst>
            </p:cNvPr>
            <p:cNvGrpSpPr/>
            <p:nvPr/>
          </p:nvGrpSpPr>
          <p:grpSpPr>
            <a:xfrm>
              <a:off x="6014784" y="3437665"/>
              <a:ext cx="630419" cy="649925"/>
              <a:chOff x="5092659" y="3448833"/>
              <a:chExt cx="1769442" cy="1824190"/>
            </a:xfrm>
          </p:grpSpPr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83E76397-E452-4A48-B9CA-4AEC025A0A5D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Multiplication Sign 86">
                <a:extLst>
                  <a:ext uri="{FF2B5EF4-FFF2-40B4-BE49-F238E27FC236}">
                    <a16:creationId xmlns:a16="http://schemas.microsoft.com/office/drawing/2014/main" id="{22318BE4-3857-4808-9A17-8527F7927BCF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5E945217-E691-44F2-BEC9-D01068F173E7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3BD12F-0459-493F-BB91-B989742B9591}"/>
                </a:ext>
              </a:extLst>
            </p:cNvPr>
            <p:cNvSpPr/>
            <p:nvPr/>
          </p:nvSpPr>
          <p:spPr>
            <a:xfrm>
              <a:off x="1917032" y="3602264"/>
              <a:ext cx="1139979" cy="3207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150 Ohm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171E7D-F5B3-4323-B313-2D874989FD1D}"/>
                </a:ext>
              </a:extLst>
            </p:cNvPr>
            <p:cNvSpPr txBox="1"/>
            <p:nvPr/>
          </p:nvSpPr>
          <p:spPr>
            <a:xfrm>
              <a:off x="381448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C755AB-5264-4C3A-9FB8-1595ECF01693}"/>
                </a:ext>
              </a:extLst>
            </p:cNvPr>
            <p:cNvSpPr txBox="1"/>
            <p:nvPr/>
          </p:nvSpPr>
          <p:spPr>
            <a:xfrm>
              <a:off x="4933499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BFFC5C-AC61-4FCB-96F2-395AB6AA1055}"/>
                </a:ext>
              </a:extLst>
            </p:cNvPr>
            <p:cNvSpPr txBox="1"/>
            <p:nvPr/>
          </p:nvSpPr>
          <p:spPr>
            <a:xfrm>
              <a:off x="605251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58BB6D9-7D46-4E03-A175-9113EE889F1D}"/>
                </a:ext>
              </a:extLst>
            </p:cNvPr>
            <p:cNvCxnSpPr>
              <a:cxnSpLocks/>
              <a:stCxn id="94" idx="2"/>
              <a:endCxn id="78" idx="3"/>
            </p:cNvCxnSpPr>
            <p:nvPr/>
          </p:nvCxnSpPr>
          <p:spPr>
            <a:xfrm flipH="1" flipV="1">
              <a:off x="3057011" y="3762627"/>
              <a:ext cx="779853" cy="858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2C8E2B4-1E83-48CF-B46A-F89BC471E0E1}"/>
                </a:ext>
              </a:extLst>
            </p:cNvPr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4326615" y="3762806"/>
              <a:ext cx="640506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0C15151-B835-4D7A-9800-283C774B0736}"/>
                </a:ext>
              </a:extLst>
            </p:cNvPr>
            <p:cNvCxnSpPr>
              <a:cxnSpLocks/>
              <a:stCxn id="86" idx="2"/>
              <a:endCxn id="97" idx="6"/>
            </p:cNvCxnSpPr>
            <p:nvPr/>
          </p:nvCxnSpPr>
          <p:spPr>
            <a:xfrm flipH="1">
              <a:off x="5456872" y="3762806"/>
              <a:ext cx="627394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1B66826-D265-47E7-82BB-B475E24D0B23}"/>
                </a:ext>
              </a:extLst>
            </p:cNvPr>
            <p:cNvSpPr/>
            <p:nvPr/>
          </p:nvSpPr>
          <p:spPr>
            <a:xfrm>
              <a:off x="7060537" y="3437665"/>
              <a:ext cx="1359188" cy="6451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0,14mm</a:t>
              </a:r>
              <a:r>
                <a:rPr lang="de-DE" sz="12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100cm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Summe 3er Reihe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9AA7C6-9408-45FA-997E-8B5B982BFBAE}"/>
              </a:ext>
            </a:extLst>
          </p:cNvPr>
          <p:cNvGrpSpPr/>
          <p:nvPr/>
        </p:nvGrpSpPr>
        <p:grpSpPr>
          <a:xfrm>
            <a:off x="376991" y="3638192"/>
            <a:ext cx="8373979" cy="806962"/>
            <a:chOff x="376989" y="3437665"/>
            <a:chExt cx="8373979" cy="806962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B1B9883-DD93-44F6-8CD3-B7F9ED6E8FE2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376989" y="3762627"/>
              <a:ext cx="1540043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DCA041-8AB4-4AFC-8A5C-A5E604ABF11A}"/>
                </a:ext>
              </a:extLst>
            </p:cNvPr>
            <p:cNvCxnSpPr>
              <a:cxnSpLocks/>
              <a:endCxn id="114" idx="6"/>
            </p:cNvCxnSpPr>
            <p:nvPr/>
          </p:nvCxnSpPr>
          <p:spPr>
            <a:xfrm flipH="1">
              <a:off x="6574017" y="3763485"/>
              <a:ext cx="2176951" cy="0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AA1B84E-E7C1-41CD-A380-9C5F354369A3}"/>
                </a:ext>
              </a:extLst>
            </p:cNvPr>
            <p:cNvGrpSpPr/>
            <p:nvPr/>
          </p:nvGrpSpPr>
          <p:grpSpPr>
            <a:xfrm>
              <a:off x="4897639" y="3437665"/>
              <a:ext cx="630419" cy="649925"/>
              <a:chOff x="5092659" y="3448833"/>
              <a:chExt cx="1769442" cy="1824190"/>
            </a:xfrm>
          </p:grpSpPr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83AA1960-BE05-45EC-A3D0-3D6321B25464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Multiplication Sign 118">
                <a:extLst>
                  <a:ext uri="{FF2B5EF4-FFF2-40B4-BE49-F238E27FC236}">
                    <a16:creationId xmlns:a16="http://schemas.microsoft.com/office/drawing/2014/main" id="{DB9C632E-DC8F-4D07-9F58-C33179C941D9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5F701F2D-BCAA-4E0F-BEB8-0F5307848A5D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01A72AA-C4EA-471B-B5BD-6B977794CA7E}"/>
                </a:ext>
              </a:extLst>
            </p:cNvPr>
            <p:cNvGrpSpPr/>
            <p:nvPr/>
          </p:nvGrpSpPr>
          <p:grpSpPr>
            <a:xfrm>
              <a:off x="3767382" y="3437665"/>
              <a:ext cx="630419" cy="649925"/>
              <a:chOff x="5092659" y="3448833"/>
              <a:chExt cx="1769442" cy="1824190"/>
            </a:xfrm>
          </p:grpSpPr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CB3D2E8-170E-4CF5-BE28-9A4E136376C2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Multiplication Sign 115">
                <a:extLst>
                  <a:ext uri="{FF2B5EF4-FFF2-40B4-BE49-F238E27FC236}">
                    <a16:creationId xmlns:a16="http://schemas.microsoft.com/office/drawing/2014/main" id="{78F3F9F0-0AB9-4EA3-A693-8901D52B4210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6D352E2-DC63-4D5F-981E-E90C64C4B24A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3432A9E-BA55-41CB-B3E0-01C4FAA1A8A7}"/>
                </a:ext>
              </a:extLst>
            </p:cNvPr>
            <p:cNvGrpSpPr/>
            <p:nvPr/>
          </p:nvGrpSpPr>
          <p:grpSpPr>
            <a:xfrm>
              <a:off x="6014784" y="3437665"/>
              <a:ext cx="630419" cy="649925"/>
              <a:chOff x="5092659" y="3448833"/>
              <a:chExt cx="1769442" cy="1824190"/>
            </a:xfrm>
          </p:grpSpPr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A021F009-55E4-48E8-9E9F-3BD849FD8A69}"/>
                  </a:ext>
                </a:extLst>
              </p:cNvPr>
              <p:cNvSpPr/>
              <p:nvPr/>
            </p:nvSpPr>
            <p:spPr>
              <a:xfrm>
                <a:off x="5287679" y="3751829"/>
                <a:ext cx="1374618" cy="1219200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Multiplication Sign 112">
                <a:extLst>
                  <a:ext uri="{FF2B5EF4-FFF2-40B4-BE49-F238E27FC236}">
                    <a16:creationId xmlns:a16="http://schemas.microsoft.com/office/drawing/2014/main" id="{40727CA8-FF0C-4992-B91D-9D6CFA8D684D}"/>
                  </a:ext>
                </a:extLst>
              </p:cNvPr>
              <p:cNvSpPr/>
              <p:nvPr/>
            </p:nvSpPr>
            <p:spPr>
              <a:xfrm>
                <a:off x="5092659" y="3448833"/>
                <a:ext cx="1769442" cy="1824190"/>
              </a:xfrm>
              <a:prstGeom prst="mathMultiply">
                <a:avLst>
                  <a:gd name="adj1" fmla="val 53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0A874629-2CCA-4C09-9FC6-CD887356B821}"/>
                  </a:ext>
                </a:extLst>
              </p:cNvPr>
              <p:cNvSpPr/>
              <p:nvPr/>
            </p:nvSpPr>
            <p:spPr>
              <a:xfrm>
                <a:off x="5287679" y="3753734"/>
                <a:ext cx="1374618" cy="1219200"/>
              </a:xfrm>
              <a:prstGeom prst="flowChartConnector">
                <a:avLst/>
              </a:prstGeom>
              <a:noFill/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A4BA15-126F-49CE-A645-9F9C432E152C}"/>
                </a:ext>
              </a:extLst>
            </p:cNvPr>
            <p:cNvSpPr/>
            <p:nvPr/>
          </p:nvSpPr>
          <p:spPr>
            <a:xfrm>
              <a:off x="1917032" y="3602264"/>
              <a:ext cx="1139979" cy="3207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150 Ohm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6E320C-A362-4A8F-812D-9CAA2B838032}"/>
                </a:ext>
              </a:extLst>
            </p:cNvPr>
            <p:cNvSpPr txBox="1"/>
            <p:nvPr/>
          </p:nvSpPr>
          <p:spPr>
            <a:xfrm>
              <a:off x="381448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0390DEA-1DBA-4396-BF94-4680090F9F67}"/>
                </a:ext>
              </a:extLst>
            </p:cNvPr>
            <p:cNvSpPr txBox="1"/>
            <p:nvPr/>
          </p:nvSpPr>
          <p:spPr>
            <a:xfrm>
              <a:off x="4933499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9244EE-62D4-4417-AE65-78762469B12D}"/>
                </a:ext>
              </a:extLst>
            </p:cNvPr>
            <p:cNvSpPr txBox="1"/>
            <p:nvPr/>
          </p:nvSpPr>
          <p:spPr>
            <a:xfrm>
              <a:off x="6052514" y="3936850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3,1 V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C287BA8-97AD-46B8-84F2-04287876661F}"/>
                </a:ext>
              </a:extLst>
            </p:cNvPr>
            <p:cNvCxnSpPr>
              <a:cxnSpLocks/>
              <a:stCxn id="117" idx="2"/>
              <a:endCxn id="104" idx="3"/>
            </p:cNvCxnSpPr>
            <p:nvPr/>
          </p:nvCxnSpPr>
          <p:spPr>
            <a:xfrm flipH="1" flipV="1">
              <a:off x="3057011" y="3762627"/>
              <a:ext cx="779853" cy="858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9454E63-03C2-4BCB-A3A4-C1A7341D08C5}"/>
                </a:ext>
              </a:extLst>
            </p:cNvPr>
            <p:cNvCxnSpPr>
              <a:cxnSpLocks/>
              <a:stCxn id="118" idx="2"/>
              <a:endCxn id="117" idx="6"/>
            </p:cNvCxnSpPr>
            <p:nvPr/>
          </p:nvCxnSpPr>
          <p:spPr>
            <a:xfrm flipH="1">
              <a:off x="4326615" y="3762806"/>
              <a:ext cx="640506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CFBDD98-6510-4396-B598-42B4698BDE47}"/>
                </a:ext>
              </a:extLst>
            </p:cNvPr>
            <p:cNvCxnSpPr>
              <a:cxnSpLocks/>
              <a:stCxn id="112" idx="2"/>
              <a:endCxn id="120" idx="6"/>
            </p:cNvCxnSpPr>
            <p:nvPr/>
          </p:nvCxnSpPr>
          <p:spPr>
            <a:xfrm flipH="1">
              <a:off x="5456872" y="3762806"/>
              <a:ext cx="627394" cy="679"/>
            </a:xfrm>
            <a:prstGeom prst="straightConnector1">
              <a:avLst/>
            </a:prstGeom>
            <a:ln w="19050" cap="rnd" cmpd="sng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09B67C7-A1FF-4745-BA68-02BE124102BE}"/>
                </a:ext>
              </a:extLst>
            </p:cNvPr>
            <p:cNvSpPr/>
            <p:nvPr/>
          </p:nvSpPr>
          <p:spPr>
            <a:xfrm>
              <a:off x="7060537" y="3437665"/>
              <a:ext cx="1359188" cy="64516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0,14mm</a:t>
              </a:r>
              <a:r>
                <a:rPr lang="de-DE" sz="12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100cm</a:t>
              </a:r>
            </a:p>
            <a:p>
              <a:pPr algn="ctr"/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Summe 3er Reihe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354D0BA-EE6F-4AE4-BF83-37D0014F0D4B}"/>
              </a:ext>
            </a:extLst>
          </p:cNvPr>
          <p:cNvSpPr txBox="1"/>
          <p:nvPr/>
        </p:nvSpPr>
        <p:spPr>
          <a:xfrm>
            <a:off x="580909" y="927177"/>
            <a:ext cx="178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LED Beleuchtung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9E6A24-388E-41CA-B697-F6B1FB4F6471}"/>
              </a:ext>
            </a:extLst>
          </p:cNvPr>
          <p:cNvGrpSpPr/>
          <p:nvPr/>
        </p:nvGrpSpPr>
        <p:grpSpPr>
          <a:xfrm rot="5400000">
            <a:off x="4305221" y="5150020"/>
            <a:ext cx="513347" cy="108361"/>
            <a:chOff x="1580147" y="4952923"/>
            <a:chExt cx="513347" cy="108361"/>
          </a:xfrm>
        </p:grpSpPr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1B690D1E-C2ED-4D06-A043-85F01F700135}"/>
                </a:ext>
              </a:extLst>
            </p:cNvPr>
            <p:cNvSpPr/>
            <p:nvPr/>
          </p:nvSpPr>
          <p:spPr>
            <a:xfrm>
              <a:off x="1580147" y="4952923"/>
              <a:ext cx="112295" cy="10836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C8C711C2-888A-4F08-BAC2-885A4B4AAB0A}"/>
                </a:ext>
              </a:extLst>
            </p:cNvPr>
            <p:cNvSpPr/>
            <p:nvPr/>
          </p:nvSpPr>
          <p:spPr>
            <a:xfrm>
              <a:off x="1780673" y="4952923"/>
              <a:ext cx="112295" cy="10836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0422DB9C-06CC-43A3-AE30-62D78025108D}"/>
                </a:ext>
              </a:extLst>
            </p:cNvPr>
            <p:cNvSpPr/>
            <p:nvPr/>
          </p:nvSpPr>
          <p:spPr>
            <a:xfrm>
              <a:off x="1981199" y="4952923"/>
              <a:ext cx="112295" cy="108361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2801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51</cp:revision>
  <dcterms:created xsi:type="dcterms:W3CDTF">2019-02-12T10:40:57Z</dcterms:created>
  <dcterms:modified xsi:type="dcterms:W3CDTF">2020-01-22T17:41:37Z</dcterms:modified>
</cp:coreProperties>
</file>