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5636-491D-40CE-9D33-638D2C6FE6D6}" v="19" dt="2019-10-15T09:34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4251" autoAdjust="0"/>
  </p:normalViewPr>
  <p:slideViewPr>
    <p:cSldViewPr snapToGrid="0">
      <p:cViewPr varScale="1">
        <p:scale>
          <a:sx n="120" d="100"/>
          <a:sy n="120" d="100"/>
        </p:scale>
        <p:origin x="28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p, Roger" userId="6e18df92-ca78-483d-9f5e-e7e1767bd246" providerId="ADAL" clId="{EE105636-491D-40CE-9D33-638D2C6FE6D6}"/>
    <pc:docChg chg="custSel addSld modSld">
      <pc:chgData name="Knop, Roger" userId="6e18df92-ca78-483d-9f5e-e7e1767bd246" providerId="ADAL" clId="{EE105636-491D-40CE-9D33-638D2C6FE6D6}" dt="2019-10-15T09:34:28.868" v="150" actId="14100"/>
      <pc:docMkLst>
        <pc:docMk/>
      </pc:docMkLst>
      <pc:sldChg chg="addSp delSp modSp">
        <pc:chgData name="Knop, Roger" userId="6e18df92-ca78-483d-9f5e-e7e1767bd246" providerId="ADAL" clId="{EE105636-491D-40CE-9D33-638D2C6FE6D6}" dt="2019-10-03T16:10:02.243" v="57" actId="478"/>
        <pc:sldMkLst>
          <pc:docMk/>
          <pc:sldMk cId="4221775841" sldId="257"/>
        </pc:sldMkLst>
        <pc:spChg chg="add del mod">
          <ac:chgData name="Knop, Roger" userId="6e18df92-ca78-483d-9f5e-e7e1767bd246" providerId="ADAL" clId="{EE105636-491D-40CE-9D33-638D2C6FE6D6}" dt="2019-10-03T16:10:02.243" v="57" actId="478"/>
          <ac:spMkLst>
            <pc:docMk/>
            <pc:sldMk cId="4221775841" sldId="257"/>
            <ac:spMk id="3" creationId="{9E66EE1B-29ED-45D3-B494-14ECD1A0B694}"/>
          </ac:spMkLst>
        </pc:spChg>
      </pc:sldChg>
      <pc:sldChg chg="addSp delSp modSp add">
        <pc:chgData name="Knop, Roger" userId="6e18df92-ca78-483d-9f5e-e7e1767bd246" providerId="ADAL" clId="{EE105636-491D-40CE-9D33-638D2C6FE6D6}" dt="2019-10-15T09:34:28.868" v="150" actId="14100"/>
        <pc:sldMkLst>
          <pc:docMk/>
          <pc:sldMk cId="867983266" sldId="258"/>
        </pc:sldMkLst>
        <pc:spChg chg="del mod">
          <ac:chgData name="Knop, Roger" userId="6e18df92-ca78-483d-9f5e-e7e1767bd246" providerId="ADAL" clId="{EE105636-491D-40CE-9D33-638D2C6FE6D6}" dt="2019-10-15T09:34:21.917" v="149" actId="478"/>
          <ac:spMkLst>
            <pc:docMk/>
            <pc:sldMk cId="867983266" sldId="258"/>
            <ac:spMk id="3" creationId="{9E66EE1B-29ED-45D3-B494-14ECD1A0B694}"/>
          </ac:spMkLst>
        </pc:spChg>
        <pc:spChg chg="mod">
          <ac:chgData name="Knop, Roger" userId="6e18df92-ca78-483d-9f5e-e7e1767bd246" providerId="ADAL" clId="{EE105636-491D-40CE-9D33-638D2C6FE6D6}" dt="2019-10-15T09:32:37.955" v="117" actId="14100"/>
          <ac:spMkLst>
            <pc:docMk/>
            <pc:sldMk cId="867983266" sldId="258"/>
            <ac:spMk id="62" creationId="{64426494-DB82-48D2-A2B5-0118FD07967B}"/>
          </ac:spMkLst>
        </pc:spChg>
        <pc:spChg chg="mod">
          <ac:chgData name="Knop, Roger" userId="6e18df92-ca78-483d-9f5e-e7e1767bd246" providerId="ADAL" clId="{EE105636-491D-40CE-9D33-638D2C6FE6D6}" dt="2019-10-15T09:33:13.487" v="139" actId="20577"/>
          <ac:spMkLst>
            <pc:docMk/>
            <pc:sldMk cId="867983266" sldId="258"/>
            <ac:spMk id="69" creationId="{82F4AE9D-8D85-4D55-8D79-0912EDCBF10C}"/>
          </ac:spMkLst>
        </pc:spChg>
        <pc:spChg chg="add del mod ord">
          <ac:chgData name="Knop, Roger" userId="6e18df92-ca78-483d-9f5e-e7e1767bd246" providerId="ADAL" clId="{EE105636-491D-40CE-9D33-638D2C6FE6D6}" dt="2019-10-15T09:32:42.259" v="118" actId="478"/>
          <ac:spMkLst>
            <pc:docMk/>
            <pc:sldMk cId="867983266" sldId="258"/>
            <ac:spMk id="75" creationId="{EDB21D15-EBD0-4897-829A-144C82ED5159}"/>
          </ac:spMkLst>
        </pc:spChg>
        <pc:spChg chg="mod">
          <ac:chgData name="Knop, Roger" userId="6e18df92-ca78-483d-9f5e-e7e1767bd246" providerId="ADAL" clId="{EE105636-491D-40CE-9D33-638D2C6FE6D6}" dt="2019-10-15T09:33:58.900" v="146" actId="1076"/>
          <ac:spMkLst>
            <pc:docMk/>
            <pc:sldMk cId="867983266" sldId="258"/>
            <ac:spMk id="103" creationId="{22D8A4AD-3BF4-4E25-A56F-8826FCD94348}"/>
          </ac:spMkLst>
        </pc:spChg>
        <pc:grpChg chg="mod">
          <ac:chgData name="Knop, Roger" userId="6e18df92-ca78-483d-9f5e-e7e1767bd246" providerId="ADAL" clId="{EE105636-491D-40CE-9D33-638D2C6FE6D6}" dt="2019-10-15T09:34:12.859" v="148" actId="1076"/>
          <ac:grpSpMkLst>
            <pc:docMk/>
            <pc:sldMk cId="867983266" sldId="258"/>
            <ac:grpSpMk id="63" creationId="{A970E67F-4295-4D26-B5BD-761567807F28}"/>
          </ac:grpSpMkLst>
        </pc:grpChg>
        <pc:picChg chg="mod">
          <ac:chgData name="Knop, Roger" userId="6e18df92-ca78-483d-9f5e-e7e1767bd246" providerId="ADAL" clId="{EE105636-491D-40CE-9D33-638D2C6FE6D6}" dt="2019-10-15T09:34:12.859" v="148" actId="1076"/>
          <ac:picMkLst>
            <pc:docMk/>
            <pc:sldMk cId="867983266" sldId="258"/>
            <ac:picMk id="70" creationId="{234043ED-8654-4348-A034-74A9D5135D44}"/>
          </ac:picMkLst>
        </pc:pic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7" creationId="{2F312F9A-1E61-48DE-8FFC-276B374911D9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40" creationId="{CF28C14C-B174-402C-87C6-4D29BDC8BD6B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80" creationId="{16750294-DF37-4EE6-B611-CF5DD86E41CA}"/>
          </ac:cxnSpMkLst>
        </pc:cxnChg>
        <pc:cxnChg chg="mod">
          <ac:chgData name="Knop, Roger" userId="6e18df92-ca78-483d-9f5e-e7e1767bd246" providerId="ADAL" clId="{EE105636-491D-40CE-9D33-638D2C6FE6D6}" dt="2019-10-15T09:34:28.868" v="150" actId="14100"/>
          <ac:cxnSpMkLst>
            <pc:docMk/>
            <pc:sldMk cId="867983266" sldId="258"/>
            <ac:cxnSpMk id="81" creationId="{203F1856-DA26-47D6-BF5A-BFE65A68CE37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4" creationId="{9ABB9810-0FB2-4FC6-88E7-76B1E35F72DB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5" creationId="{9BF8D462-EC99-4E44-82F3-64FB011E1469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92" creationId="{C82ED433-19E4-425B-B25D-783AB6660D13}"/>
          </ac:cxnSpMkLst>
        </pc:cxn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105" creationId="{2DDE5DE3-4607-4FE8-BE27-D79C6CBA70CA}"/>
          </ac:cxnSpMkLst>
        </pc:cxnChg>
      </pc:sldChg>
    </pc:docChg>
  </pc:docChgLst>
  <pc:docChgLst>
    <pc:chgData name="Knop, Roger" userId="6e18df92-ca78-483d-9f5e-e7e1767bd246" providerId="ADAL" clId="{27273C6A-BD93-405E-9D20-A01D6B21EF73}"/>
  </pc:docChgLst>
  <pc:docChgLst>
    <pc:chgData name="Knop, Roger" userId="6e18df92-ca78-483d-9f5e-e7e1767bd246" providerId="ADAL" clId="{10E16368-8F9F-45FC-B661-F6BFC5412C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DB1F-D61D-433C-BF0D-19DF96EA831A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5E1C-2C2E-49F0-8985-30232DCC0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Max. Länge I2C vom </a:t>
            </a:r>
            <a:r>
              <a:rPr lang="de-DE" dirty="0" err="1"/>
              <a:t>Raspi</a:t>
            </a:r>
            <a:r>
              <a:rPr lang="de-DE" dirty="0"/>
              <a:t> zum letzten PI 10m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Hallsensor Zuleitung nicht direkt neben bzw. parallel zum Gleis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51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9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7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2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73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7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8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7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E9F-3905-4325-8FE4-24BE77D686F8}" type="datetimeFigureOut">
              <a:rPr lang="de-DE" smtClean="0"/>
              <a:t>21.01.2020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9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386B17D-4A47-4DAB-B588-B22633359CEC}"/>
              </a:ext>
            </a:extLst>
          </p:cNvPr>
          <p:cNvSpPr/>
          <p:nvPr/>
        </p:nvSpPr>
        <p:spPr>
          <a:xfrm>
            <a:off x="291157" y="3120631"/>
            <a:ext cx="8526390" cy="3537550"/>
          </a:xfrm>
          <a:prstGeom prst="roundRect">
            <a:avLst>
              <a:gd name="adj" fmla="val 1068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EEA9354-08AF-4E64-96FD-EB0DA409DEC1}"/>
              </a:ext>
            </a:extLst>
          </p:cNvPr>
          <p:cNvSpPr/>
          <p:nvPr/>
        </p:nvSpPr>
        <p:spPr>
          <a:xfrm>
            <a:off x="5385336" y="1221246"/>
            <a:ext cx="3434103" cy="3135119"/>
          </a:xfrm>
          <a:prstGeom prst="roundRect">
            <a:avLst>
              <a:gd name="adj" fmla="val 107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507D48B-8FAF-4349-9C86-45DBAE88F631}"/>
              </a:ext>
            </a:extLst>
          </p:cNvPr>
          <p:cNvSpPr/>
          <p:nvPr/>
        </p:nvSpPr>
        <p:spPr>
          <a:xfrm>
            <a:off x="269657" y="118907"/>
            <a:ext cx="4600051" cy="28407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Digitale Stromversorgung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E80E846-749C-4003-9383-2EFD54B42E44}"/>
              </a:ext>
            </a:extLst>
          </p:cNvPr>
          <p:cNvCxnSpPr>
            <a:cxnSpLocks/>
            <a:stCxn id="124" idx="2"/>
            <a:endCxn id="151" idx="0"/>
          </p:cNvCxnSpPr>
          <p:nvPr/>
        </p:nvCxnSpPr>
        <p:spPr>
          <a:xfrm>
            <a:off x="5385336" y="4990531"/>
            <a:ext cx="18626" cy="831797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82FD46F-5C36-4A20-B68B-A926A19E4D15}"/>
              </a:ext>
            </a:extLst>
          </p:cNvPr>
          <p:cNvSpPr/>
          <p:nvPr/>
        </p:nvSpPr>
        <p:spPr>
          <a:xfrm>
            <a:off x="809786" y="342937"/>
            <a:ext cx="1099661" cy="52702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Zentrale/ Booster</a:t>
            </a:r>
            <a:endParaRPr lang="de-DE" sz="1400" b="1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B1DE8D-8F73-4643-BE34-A410F6CC2902}"/>
              </a:ext>
            </a:extLst>
          </p:cNvPr>
          <p:cNvGrpSpPr/>
          <p:nvPr/>
        </p:nvGrpSpPr>
        <p:grpSpPr>
          <a:xfrm>
            <a:off x="7246762" y="1334372"/>
            <a:ext cx="967495" cy="1088461"/>
            <a:chOff x="9090905" y="4721073"/>
            <a:chExt cx="967495" cy="1088461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1E9A1312-FEFA-4578-AFDB-4A8071FF3590}"/>
                </a:ext>
              </a:extLst>
            </p:cNvPr>
            <p:cNvSpPr/>
            <p:nvPr/>
          </p:nvSpPr>
          <p:spPr>
            <a:xfrm>
              <a:off x="9090905" y="4721073"/>
              <a:ext cx="967495" cy="108846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 err="1"/>
                <a:t>Rocrail</a:t>
              </a:r>
              <a:r>
                <a:rPr lang="de-DE" sz="1000" dirty="0"/>
                <a:t> Server</a:t>
              </a:r>
            </a:p>
            <a:p>
              <a:pPr algn="ctr"/>
              <a:r>
                <a:rPr lang="de-DE" sz="1000" dirty="0" err="1"/>
                <a:t>RocNetNode</a:t>
              </a:r>
              <a:endParaRPr lang="de-DE" sz="900" dirty="0"/>
            </a:p>
          </p:txBody>
        </p:sp>
        <p:pic>
          <p:nvPicPr>
            <p:cNvPr id="102" name="Picture 10" descr="Bildergebnis fÃ¼r raspberry">
              <a:extLst>
                <a:ext uri="{FF2B5EF4-FFF2-40B4-BE49-F238E27FC236}">
                  <a16:creationId xmlns:a16="http://schemas.microsoft.com/office/drawing/2014/main" id="{8D845995-F019-49FD-8743-724273DA1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227" y="4784678"/>
              <a:ext cx="374850" cy="4462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5AEDD02-0A11-44BC-8075-319D28E82808}"/>
              </a:ext>
            </a:extLst>
          </p:cNvPr>
          <p:cNvGrpSpPr/>
          <p:nvPr/>
        </p:nvGrpSpPr>
        <p:grpSpPr>
          <a:xfrm>
            <a:off x="1033523" y="2296100"/>
            <a:ext cx="1665111" cy="352658"/>
            <a:chOff x="5825290" y="3473753"/>
            <a:chExt cx="1665111" cy="352658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728964C-32A7-45D5-A6AB-B8BADEB58FBB}"/>
                </a:ext>
              </a:extLst>
            </p:cNvPr>
            <p:cNvSpPr/>
            <p:nvPr/>
          </p:nvSpPr>
          <p:spPr>
            <a:xfrm>
              <a:off x="5825290" y="3473753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pic>
          <p:nvPicPr>
            <p:cNvPr id="107" name="Picture 8" descr="Ãhnliches Foto">
              <a:extLst>
                <a:ext uri="{FF2B5EF4-FFF2-40B4-BE49-F238E27FC236}">
                  <a16:creationId xmlns:a16="http://schemas.microsoft.com/office/drawing/2014/main" id="{0880C636-612F-4F77-BE18-CE9649EE3B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0" b="27393"/>
            <a:stretch/>
          </p:blipFill>
          <p:spPr bwMode="auto">
            <a:xfrm>
              <a:off x="5928856" y="3519452"/>
              <a:ext cx="1465462" cy="26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1E83E76-62DA-4319-B484-F4182282FD50}"/>
              </a:ext>
            </a:extLst>
          </p:cNvPr>
          <p:cNvCxnSpPr>
            <a:cxnSpLocks/>
          </p:cNvCxnSpPr>
          <p:nvPr/>
        </p:nvCxnSpPr>
        <p:spPr>
          <a:xfrm flipV="1">
            <a:off x="1357745" y="1402503"/>
            <a:ext cx="3741" cy="893597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EB83EF7-DFC8-4162-B0FA-FF468EF860BF}"/>
              </a:ext>
            </a:extLst>
          </p:cNvPr>
          <p:cNvSpPr/>
          <p:nvPr/>
        </p:nvSpPr>
        <p:spPr>
          <a:xfrm>
            <a:off x="7246761" y="2416969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GCA-Pi01</a:t>
            </a:r>
            <a:endParaRPr lang="de-DE" sz="1400" b="1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CFB541C-D94B-4750-BBBD-9ADFD92F42C1}"/>
              </a:ext>
            </a:extLst>
          </p:cNvPr>
          <p:cNvCxnSpPr>
            <a:cxnSpLocks/>
            <a:stCxn id="114" idx="2"/>
            <a:endCxn id="138" idx="0"/>
          </p:cNvCxnSpPr>
          <p:nvPr/>
        </p:nvCxnSpPr>
        <p:spPr>
          <a:xfrm flipH="1">
            <a:off x="7730508" y="2778920"/>
            <a:ext cx="1" cy="71845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2A8C56D-4FFA-4188-9335-A8624568D5B5}"/>
              </a:ext>
            </a:extLst>
          </p:cNvPr>
          <p:cNvSpPr/>
          <p:nvPr/>
        </p:nvSpPr>
        <p:spPr>
          <a:xfrm>
            <a:off x="6898669" y="5754160"/>
            <a:ext cx="1665111" cy="81935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Gleisbesetztmeldung</a:t>
            </a:r>
          </a:p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Hallsensor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E64D41-D633-4D30-AA7D-3931518F7155}"/>
              </a:ext>
            </a:extLst>
          </p:cNvPr>
          <p:cNvCxnSpPr>
            <a:cxnSpLocks/>
            <a:stCxn id="121" idx="0"/>
            <a:endCxn id="123" idx="2"/>
          </p:cNvCxnSpPr>
          <p:nvPr/>
        </p:nvCxnSpPr>
        <p:spPr>
          <a:xfrm flipH="1" flipV="1">
            <a:off x="7725154" y="5002019"/>
            <a:ext cx="6071" cy="75214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BD3FCB5-AF3A-4BE3-AF9A-A1B8DFDAF4A4}"/>
              </a:ext>
            </a:extLst>
          </p:cNvPr>
          <p:cNvSpPr/>
          <p:nvPr/>
        </p:nvSpPr>
        <p:spPr>
          <a:xfrm>
            <a:off x="7237127" y="4640068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GCA173</a:t>
            </a:r>
            <a:endParaRPr lang="de-DE" sz="1400" b="1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9EDFEDC-0C20-42A3-90FA-3DF7CD138040}"/>
              </a:ext>
            </a:extLst>
          </p:cNvPr>
          <p:cNvSpPr/>
          <p:nvPr/>
        </p:nvSpPr>
        <p:spPr>
          <a:xfrm>
            <a:off x="4897309" y="4628580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GCA-Pi03</a:t>
            </a:r>
            <a:endParaRPr lang="de-DE" sz="1400" b="1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672A4F2-DEAE-4D8A-B192-512AB0E0C386}"/>
              </a:ext>
            </a:extLst>
          </p:cNvPr>
          <p:cNvGrpSpPr/>
          <p:nvPr/>
        </p:nvGrpSpPr>
        <p:grpSpPr>
          <a:xfrm>
            <a:off x="405619" y="4621975"/>
            <a:ext cx="2817908" cy="361951"/>
            <a:chOff x="1692664" y="4993850"/>
            <a:chExt cx="2817908" cy="361951"/>
          </a:xfrm>
        </p:grpSpPr>
        <p:pic>
          <p:nvPicPr>
            <p:cNvPr id="126" name="Picture 16" descr="https://www.modelleisenbahn-cms.de/images/product_images/popup_images/83331.jpg">
              <a:extLst>
                <a:ext uri="{FF2B5EF4-FFF2-40B4-BE49-F238E27FC236}">
                  <a16:creationId xmlns:a16="http://schemas.microsoft.com/office/drawing/2014/main" id="{256C5BD8-DA6E-482C-A83D-3451C48A1F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41" b="36243"/>
            <a:stretch/>
          </p:blipFill>
          <p:spPr bwMode="auto">
            <a:xfrm>
              <a:off x="1921227" y="5034984"/>
              <a:ext cx="1127875" cy="26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C403EBF-307A-4F46-9891-9A95EF636922}"/>
                </a:ext>
              </a:extLst>
            </p:cNvPr>
            <p:cNvSpPr/>
            <p:nvPr/>
          </p:nvSpPr>
          <p:spPr>
            <a:xfrm>
              <a:off x="1692664" y="4995608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06B1D4A9-17EE-4D0C-9D94-B7C38E1FBC22}"/>
                </a:ext>
              </a:extLst>
            </p:cNvPr>
            <p:cNvSpPr/>
            <p:nvPr/>
          </p:nvSpPr>
          <p:spPr>
            <a:xfrm>
              <a:off x="3378143" y="4993850"/>
              <a:ext cx="1132429" cy="36195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ES-05 </a:t>
              </a:r>
              <a:r>
                <a:rPr lang="de-DE" sz="1400" dirty="0" err="1"/>
                <a:t>Servo</a:t>
              </a:r>
              <a:endParaRPr lang="de-DE" sz="1400" b="1" dirty="0"/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BE2CE23-0012-4B48-9992-F385CDD290F9}"/>
              </a:ext>
            </a:extLst>
          </p:cNvPr>
          <p:cNvCxnSpPr>
            <a:cxnSpLocks/>
            <a:stCxn id="124" idx="1"/>
            <a:endCxn id="128" idx="3"/>
          </p:cNvCxnSpPr>
          <p:nvPr/>
        </p:nvCxnSpPr>
        <p:spPr>
          <a:xfrm flipH="1" flipV="1">
            <a:off x="3223527" y="4802951"/>
            <a:ext cx="1673782" cy="6605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F1C3F466-6D7D-43CE-A553-D89A46653D36}"/>
              </a:ext>
            </a:extLst>
          </p:cNvPr>
          <p:cNvSpPr/>
          <p:nvPr/>
        </p:nvSpPr>
        <p:spPr>
          <a:xfrm>
            <a:off x="4897309" y="3494920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GCA-Pi06</a:t>
            </a:r>
            <a:endParaRPr lang="de-DE" sz="1400" b="1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FD1A48E-5687-41D0-965E-375B27D41E5B}"/>
              </a:ext>
            </a:extLst>
          </p:cNvPr>
          <p:cNvCxnSpPr>
            <a:cxnSpLocks/>
            <a:stCxn id="138" idx="1"/>
            <a:endCxn id="130" idx="3"/>
          </p:cNvCxnSpPr>
          <p:nvPr/>
        </p:nvCxnSpPr>
        <p:spPr>
          <a:xfrm rot="10800000">
            <a:off x="5873364" y="3675897"/>
            <a:ext cx="1373397" cy="2451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0D367E-9738-4F3B-B52E-5D5A27EEBB4F}"/>
              </a:ext>
            </a:extLst>
          </p:cNvPr>
          <p:cNvCxnSpPr>
            <a:cxnSpLocks/>
            <a:stCxn id="130" idx="2"/>
            <a:endCxn id="124" idx="0"/>
          </p:cNvCxnSpPr>
          <p:nvPr/>
        </p:nvCxnSpPr>
        <p:spPr>
          <a:xfrm>
            <a:off x="5385336" y="3856871"/>
            <a:ext cx="0" cy="77170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8" descr="Ãhnliches Foto">
            <a:extLst>
              <a:ext uri="{FF2B5EF4-FFF2-40B4-BE49-F238E27FC236}">
                <a16:creationId xmlns:a16="http://schemas.microsoft.com/office/drawing/2014/main" id="{47A97BFA-A324-459E-9690-EF4D53461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27393"/>
          <a:stretch/>
        </p:blipFill>
        <p:spPr bwMode="auto">
          <a:xfrm>
            <a:off x="6992422" y="6248977"/>
            <a:ext cx="1465462" cy="2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F3C77B0-765B-42F6-9F48-0BAEC50140D9}"/>
              </a:ext>
            </a:extLst>
          </p:cNvPr>
          <p:cNvGrpSpPr/>
          <p:nvPr/>
        </p:nvGrpSpPr>
        <p:grpSpPr>
          <a:xfrm>
            <a:off x="1960277" y="3322507"/>
            <a:ext cx="1258360" cy="698018"/>
            <a:chOff x="3489595" y="3906884"/>
            <a:chExt cx="1258360" cy="698018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E434A413-DF29-4C31-816D-AA8D3C5D20B9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136" name="Picture 2" descr="Bildergebnis fÃ¼r strom">
              <a:extLst>
                <a:ext uri="{FF2B5EF4-FFF2-40B4-BE49-F238E27FC236}">
                  <a16:creationId xmlns:a16="http://schemas.microsoft.com/office/drawing/2014/main" id="{D4EE5229-62BF-4BCF-B46F-7715CC14E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41AD12-114E-4425-9DC1-E6B8B002F6FB}"/>
              </a:ext>
            </a:extLst>
          </p:cNvPr>
          <p:cNvCxnSpPr>
            <a:cxnSpLocks/>
            <a:stCxn id="130" idx="1"/>
            <a:endCxn id="135" idx="3"/>
          </p:cNvCxnSpPr>
          <p:nvPr/>
        </p:nvCxnSpPr>
        <p:spPr>
          <a:xfrm flipH="1" flipV="1">
            <a:off x="3218637" y="3671516"/>
            <a:ext cx="1678672" cy="4380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69097934-CE00-481A-BC5B-53311E95203D}"/>
              </a:ext>
            </a:extLst>
          </p:cNvPr>
          <p:cNvSpPr/>
          <p:nvPr/>
        </p:nvSpPr>
        <p:spPr>
          <a:xfrm>
            <a:off x="7246760" y="3497371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GCA-Pi02</a:t>
            </a:r>
            <a:endParaRPr lang="de-DE" sz="1400" b="1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0F58D4F-6505-485B-A8FC-32F9D779BCFD}"/>
              </a:ext>
            </a:extLst>
          </p:cNvPr>
          <p:cNvCxnSpPr>
            <a:cxnSpLocks/>
            <a:stCxn id="138" idx="2"/>
            <a:endCxn id="123" idx="0"/>
          </p:cNvCxnSpPr>
          <p:nvPr/>
        </p:nvCxnSpPr>
        <p:spPr>
          <a:xfrm flipH="1">
            <a:off x="7725154" y="3859322"/>
            <a:ext cx="5354" cy="78074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8928B1E9-8B32-4603-ACF0-B0C6802F7714}"/>
              </a:ext>
            </a:extLst>
          </p:cNvPr>
          <p:cNvCxnSpPr>
            <a:cxnSpLocks/>
            <a:stCxn id="99" idx="2"/>
            <a:endCxn id="141" idx="1"/>
          </p:cNvCxnSpPr>
          <p:nvPr/>
        </p:nvCxnSpPr>
        <p:spPr>
          <a:xfrm rot="16200000" flipH="1">
            <a:off x="1759733" y="469850"/>
            <a:ext cx="532538" cy="1332770"/>
          </a:xfrm>
          <a:prstGeom prst="bentConnector2">
            <a:avLst/>
          </a:prstGeom>
          <a:ln w="19050" cap="rnd" cmpd="sng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88EF1495-F331-4AC5-9957-887F84E1FCBD}"/>
              </a:ext>
            </a:extLst>
          </p:cNvPr>
          <p:cNvSpPr/>
          <p:nvPr/>
        </p:nvSpPr>
        <p:spPr>
          <a:xfrm>
            <a:off x="2692387" y="1184679"/>
            <a:ext cx="1790513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Ringleitung 1,5mm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Länge beliebig (fast)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D7EB32F-7785-4437-8B06-A51B1FD2E23F}"/>
              </a:ext>
            </a:extLst>
          </p:cNvPr>
          <p:cNvCxnSpPr>
            <a:cxnSpLocks/>
          </p:cNvCxnSpPr>
          <p:nvPr/>
        </p:nvCxnSpPr>
        <p:spPr>
          <a:xfrm flipV="1">
            <a:off x="2296626" y="1402503"/>
            <a:ext cx="3741" cy="893597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168583B-4AF3-400A-AE80-3AFFB59D20C9}"/>
              </a:ext>
            </a:extLst>
          </p:cNvPr>
          <p:cNvSpPr/>
          <p:nvPr/>
        </p:nvSpPr>
        <p:spPr>
          <a:xfrm>
            <a:off x="756063" y="1531377"/>
            <a:ext cx="1142296" cy="57479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0,14mm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oder 0,75mm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20cm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8E1998D-FF5E-4467-ABFC-E6471A9601DE}"/>
              </a:ext>
            </a:extLst>
          </p:cNvPr>
          <p:cNvSpPr/>
          <p:nvPr/>
        </p:nvSpPr>
        <p:spPr>
          <a:xfrm>
            <a:off x="7284774" y="5160866"/>
            <a:ext cx="880758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0,14mm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150cm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CE5860D-C6B1-4881-A270-CA3F68D1E816}"/>
              </a:ext>
            </a:extLst>
          </p:cNvPr>
          <p:cNvSpPr/>
          <p:nvPr/>
        </p:nvSpPr>
        <p:spPr>
          <a:xfrm>
            <a:off x="4800061" y="4020503"/>
            <a:ext cx="1201186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RJ12 I2C max. 10m bis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Raspi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4BFD821-A107-40D1-8BA0-4F2402090116}"/>
              </a:ext>
            </a:extLst>
          </p:cNvPr>
          <p:cNvSpPr/>
          <p:nvPr/>
        </p:nvSpPr>
        <p:spPr>
          <a:xfrm>
            <a:off x="7166158" y="2938724"/>
            <a:ext cx="1117988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RJ12 I2C max. 10m bis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Raspi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B577ABAB-7399-4F5C-ADDF-4288F7C9EA0C}"/>
              </a:ext>
            </a:extLst>
          </p:cNvPr>
          <p:cNvSpPr/>
          <p:nvPr/>
        </p:nvSpPr>
        <p:spPr>
          <a:xfrm>
            <a:off x="6007863" y="3453692"/>
            <a:ext cx="1111947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RJ12 I2C max. 10m bis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Raspi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CD5C559-9101-4BDC-B60A-9EDE9ABD91B0}"/>
              </a:ext>
            </a:extLst>
          </p:cNvPr>
          <p:cNvSpPr/>
          <p:nvPr/>
        </p:nvSpPr>
        <p:spPr>
          <a:xfrm>
            <a:off x="7136496" y="4029656"/>
            <a:ext cx="1142296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0,14mm2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20cm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F4C927F3-A868-4039-BD15-DC9B74ED575D}"/>
              </a:ext>
            </a:extLst>
          </p:cNvPr>
          <p:cNvSpPr/>
          <p:nvPr/>
        </p:nvSpPr>
        <p:spPr>
          <a:xfrm>
            <a:off x="3655443" y="3460521"/>
            <a:ext cx="928768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1,5mm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300cm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A66F526-7ADF-465F-8A0D-EBD06EDD518E}"/>
              </a:ext>
            </a:extLst>
          </p:cNvPr>
          <p:cNvSpPr/>
          <p:nvPr/>
        </p:nvSpPr>
        <p:spPr>
          <a:xfrm>
            <a:off x="3679448" y="4585127"/>
            <a:ext cx="880758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0,14mm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150cm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A5B7245-176E-4A37-95E8-CA3E41C437DA}"/>
              </a:ext>
            </a:extLst>
          </p:cNvPr>
          <p:cNvSpPr/>
          <p:nvPr/>
        </p:nvSpPr>
        <p:spPr>
          <a:xfrm>
            <a:off x="4800061" y="5822328"/>
            <a:ext cx="1207802" cy="69801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5V 3A Netzteil</a:t>
            </a:r>
            <a:endParaRPr lang="de-DE" sz="1200" b="1" dirty="0"/>
          </a:p>
        </p:txBody>
      </p:sp>
      <p:pic>
        <p:nvPicPr>
          <p:cNvPr id="152" name="Picture 2" descr="Bildergebnis fÃ¼r strom">
            <a:extLst>
              <a:ext uri="{FF2B5EF4-FFF2-40B4-BE49-F238E27FC236}">
                <a16:creationId xmlns:a16="http://schemas.microsoft.com/office/drawing/2014/main" id="{3FCD29C0-CE2D-4AC6-A31E-2B180BBA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86" y="5918301"/>
            <a:ext cx="338627" cy="3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40F16120-8154-4815-BA93-655AD44136F4}"/>
              </a:ext>
            </a:extLst>
          </p:cNvPr>
          <p:cNvSpPr/>
          <p:nvPr/>
        </p:nvSpPr>
        <p:spPr>
          <a:xfrm>
            <a:off x="4496427" y="5190483"/>
            <a:ext cx="1753722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0,75mm2 Stern-verkabelung max. 4 PI03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C00705-9399-49E7-94E3-862B8452A553}"/>
              </a:ext>
            </a:extLst>
          </p:cNvPr>
          <p:cNvSpPr txBox="1"/>
          <p:nvPr/>
        </p:nvSpPr>
        <p:spPr>
          <a:xfrm>
            <a:off x="5571580" y="1585972"/>
            <a:ext cx="1488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Belegtmeldung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Schaltungen</a:t>
            </a:r>
          </a:p>
        </p:txBody>
      </p:sp>
    </p:spTree>
    <p:extLst>
      <p:ext uri="{BB962C8B-B14F-4D97-AF65-F5344CB8AC3E}">
        <p14:creationId xmlns:p14="http://schemas.microsoft.com/office/powerpoint/2010/main" val="102801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Knop, Roger</dc:creator>
  <cp:lastModifiedBy>Knop, Roger</cp:lastModifiedBy>
  <cp:revision>39</cp:revision>
  <dcterms:created xsi:type="dcterms:W3CDTF">2019-02-12T10:40:57Z</dcterms:created>
  <dcterms:modified xsi:type="dcterms:W3CDTF">2020-01-21T15:23:30Z</dcterms:modified>
</cp:coreProperties>
</file>