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05636-491D-40CE-9D33-638D2C6FE6D6}" v="19" dt="2019-10-15T09:34:1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71830" autoAdjust="0"/>
  </p:normalViewPr>
  <p:slideViewPr>
    <p:cSldViewPr snapToGrid="0">
      <p:cViewPr varScale="1">
        <p:scale>
          <a:sx n="73" d="100"/>
          <a:sy n="73" d="100"/>
        </p:scale>
        <p:origin x="1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op, Roger" userId="6e18df92-ca78-483d-9f5e-e7e1767bd246" providerId="ADAL" clId="{EE105636-491D-40CE-9D33-638D2C6FE6D6}"/>
    <pc:docChg chg="custSel addSld modSld">
      <pc:chgData name="Knop, Roger" userId="6e18df92-ca78-483d-9f5e-e7e1767bd246" providerId="ADAL" clId="{EE105636-491D-40CE-9D33-638D2C6FE6D6}" dt="2019-10-15T09:34:28.868" v="150" actId="14100"/>
      <pc:docMkLst>
        <pc:docMk/>
      </pc:docMkLst>
      <pc:sldChg chg="addSp delSp modSp">
        <pc:chgData name="Knop, Roger" userId="6e18df92-ca78-483d-9f5e-e7e1767bd246" providerId="ADAL" clId="{EE105636-491D-40CE-9D33-638D2C6FE6D6}" dt="2019-10-03T16:10:02.243" v="57" actId="478"/>
        <pc:sldMkLst>
          <pc:docMk/>
          <pc:sldMk cId="4221775841" sldId="257"/>
        </pc:sldMkLst>
        <pc:spChg chg="add del mod">
          <ac:chgData name="Knop, Roger" userId="6e18df92-ca78-483d-9f5e-e7e1767bd246" providerId="ADAL" clId="{EE105636-491D-40CE-9D33-638D2C6FE6D6}" dt="2019-10-03T16:10:02.243" v="57" actId="478"/>
          <ac:spMkLst>
            <pc:docMk/>
            <pc:sldMk cId="4221775841" sldId="257"/>
            <ac:spMk id="3" creationId="{9E66EE1B-29ED-45D3-B494-14ECD1A0B694}"/>
          </ac:spMkLst>
        </pc:spChg>
      </pc:sldChg>
      <pc:sldChg chg="addSp delSp modSp add">
        <pc:chgData name="Knop, Roger" userId="6e18df92-ca78-483d-9f5e-e7e1767bd246" providerId="ADAL" clId="{EE105636-491D-40CE-9D33-638D2C6FE6D6}" dt="2019-10-15T09:34:28.868" v="150" actId="14100"/>
        <pc:sldMkLst>
          <pc:docMk/>
          <pc:sldMk cId="867983266" sldId="258"/>
        </pc:sldMkLst>
        <pc:spChg chg="del mod">
          <ac:chgData name="Knop, Roger" userId="6e18df92-ca78-483d-9f5e-e7e1767bd246" providerId="ADAL" clId="{EE105636-491D-40CE-9D33-638D2C6FE6D6}" dt="2019-10-15T09:34:21.917" v="149" actId="478"/>
          <ac:spMkLst>
            <pc:docMk/>
            <pc:sldMk cId="867983266" sldId="258"/>
            <ac:spMk id="3" creationId="{9E66EE1B-29ED-45D3-B494-14ECD1A0B694}"/>
          </ac:spMkLst>
        </pc:spChg>
        <pc:spChg chg="mod">
          <ac:chgData name="Knop, Roger" userId="6e18df92-ca78-483d-9f5e-e7e1767bd246" providerId="ADAL" clId="{EE105636-491D-40CE-9D33-638D2C6FE6D6}" dt="2019-10-15T09:32:37.955" v="117" actId="14100"/>
          <ac:spMkLst>
            <pc:docMk/>
            <pc:sldMk cId="867983266" sldId="258"/>
            <ac:spMk id="62" creationId="{64426494-DB82-48D2-A2B5-0118FD07967B}"/>
          </ac:spMkLst>
        </pc:spChg>
        <pc:spChg chg="mod">
          <ac:chgData name="Knop, Roger" userId="6e18df92-ca78-483d-9f5e-e7e1767bd246" providerId="ADAL" clId="{EE105636-491D-40CE-9D33-638D2C6FE6D6}" dt="2019-10-15T09:33:13.487" v="139" actId="20577"/>
          <ac:spMkLst>
            <pc:docMk/>
            <pc:sldMk cId="867983266" sldId="258"/>
            <ac:spMk id="69" creationId="{82F4AE9D-8D85-4D55-8D79-0912EDCBF10C}"/>
          </ac:spMkLst>
        </pc:spChg>
        <pc:spChg chg="add del mod ord">
          <ac:chgData name="Knop, Roger" userId="6e18df92-ca78-483d-9f5e-e7e1767bd246" providerId="ADAL" clId="{EE105636-491D-40CE-9D33-638D2C6FE6D6}" dt="2019-10-15T09:32:42.259" v="118" actId="478"/>
          <ac:spMkLst>
            <pc:docMk/>
            <pc:sldMk cId="867983266" sldId="258"/>
            <ac:spMk id="75" creationId="{EDB21D15-EBD0-4897-829A-144C82ED5159}"/>
          </ac:spMkLst>
        </pc:spChg>
        <pc:spChg chg="mod">
          <ac:chgData name="Knop, Roger" userId="6e18df92-ca78-483d-9f5e-e7e1767bd246" providerId="ADAL" clId="{EE105636-491D-40CE-9D33-638D2C6FE6D6}" dt="2019-10-15T09:33:58.900" v="146" actId="1076"/>
          <ac:spMkLst>
            <pc:docMk/>
            <pc:sldMk cId="867983266" sldId="258"/>
            <ac:spMk id="103" creationId="{22D8A4AD-3BF4-4E25-A56F-8826FCD94348}"/>
          </ac:spMkLst>
        </pc:spChg>
        <pc:grpChg chg="mod">
          <ac:chgData name="Knop, Roger" userId="6e18df92-ca78-483d-9f5e-e7e1767bd246" providerId="ADAL" clId="{EE105636-491D-40CE-9D33-638D2C6FE6D6}" dt="2019-10-15T09:34:12.859" v="148" actId="1076"/>
          <ac:grpSpMkLst>
            <pc:docMk/>
            <pc:sldMk cId="867983266" sldId="258"/>
            <ac:grpSpMk id="63" creationId="{A970E67F-4295-4D26-B5BD-761567807F28}"/>
          </ac:grpSpMkLst>
        </pc:grpChg>
        <pc:picChg chg="mod">
          <ac:chgData name="Knop, Roger" userId="6e18df92-ca78-483d-9f5e-e7e1767bd246" providerId="ADAL" clId="{EE105636-491D-40CE-9D33-638D2C6FE6D6}" dt="2019-10-15T09:34:12.859" v="148" actId="1076"/>
          <ac:picMkLst>
            <pc:docMk/>
            <pc:sldMk cId="867983266" sldId="258"/>
            <ac:picMk id="70" creationId="{234043ED-8654-4348-A034-74A9D5135D44}"/>
          </ac:picMkLst>
        </pc:pic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7" creationId="{2F312F9A-1E61-48DE-8FFC-276B374911D9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40" creationId="{CF28C14C-B174-402C-87C6-4D29BDC8BD6B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80" creationId="{16750294-DF37-4EE6-B611-CF5DD86E41CA}"/>
          </ac:cxnSpMkLst>
        </pc:cxnChg>
        <pc:cxnChg chg="mod">
          <ac:chgData name="Knop, Roger" userId="6e18df92-ca78-483d-9f5e-e7e1767bd246" providerId="ADAL" clId="{EE105636-491D-40CE-9D33-638D2C6FE6D6}" dt="2019-10-15T09:34:28.868" v="150" actId="14100"/>
          <ac:cxnSpMkLst>
            <pc:docMk/>
            <pc:sldMk cId="867983266" sldId="258"/>
            <ac:cxnSpMk id="81" creationId="{203F1856-DA26-47D6-BF5A-BFE65A68CE37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4" creationId="{9ABB9810-0FB2-4FC6-88E7-76B1E35F72DB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5" creationId="{9BF8D462-EC99-4E44-82F3-64FB011E1469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92" creationId="{C82ED433-19E4-425B-B25D-783AB6660D13}"/>
          </ac:cxnSpMkLst>
        </pc:cxn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105" creationId="{2DDE5DE3-4607-4FE8-BE27-D79C6CBA70CA}"/>
          </ac:cxnSpMkLst>
        </pc:cxnChg>
      </pc:sldChg>
    </pc:docChg>
  </pc:docChgLst>
  <pc:docChgLst>
    <pc:chgData name="Knop, Roger" userId="6e18df92-ca78-483d-9f5e-e7e1767bd246" providerId="ADAL" clId="{27273C6A-BD93-405E-9D20-A01D6B21EF73}"/>
  </pc:docChgLst>
  <pc:docChgLst>
    <pc:chgData name="Knop, Roger" userId="6e18df92-ca78-483d-9f5e-e7e1767bd246" providerId="ADAL" clId="{10E16368-8F9F-45FC-B661-F6BFC5412C5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DB1F-D61D-433C-BF0D-19DF96EA831A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F5E1C-2C2E-49F0-8985-30232DCC0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62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Pi01 – 11,90</a:t>
            </a:r>
          </a:p>
          <a:p>
            <a:endParaRPr lang="de-DE" dirty="0"/>
          </a:p>
          <a:p>
            <a:r>
              <a:rPr lang="de-DE" dirty="0"/>
              <a:t>Pi02 – 32,50</a:t>
            </a:r>
          </a:p>
          <a:p>
            <a:r>
              <a:rPr lang="de-DE" dirty="0"/>
              <a:t>32 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Pi03 – 23,75</a:t>
            </a:r>
          </a:p>
          <a:p>
            <a:r>
              <a:rPr lang="de-DE" dirty="0"/>
              <a:t>8x </a:t>
            </a:r>
            <a:r>
              <a:rPr lang="de-DE" dirty="0" err="1"/>
              <a:t>Servo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(1) Mit oder ohne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PCA9685???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Pi06 – 18,75</a:t>
            </a:r>
          </a:p>
          <a:p>
            <a:r>
              <a:rPr lang="de-DE" dirty="0"/>
              <a:t>Stromversorgung</a:t>
            </a:r>
          </a:p>
          <a:p>
            <a:r>
              <a:rPr lang="de-DE" dirty="0"/>
              <a:t>Auch für den </a:t>
            </a:r>
            <a:r>
              <a:rPr lang="de-DE" dirty="0" err="1"/>
              <a:t>Raspi</a:t>
            </a:r>
            <a:r>
              <a:rPr lang="de-DE" dirty="0"/>
              <a:t>, daher braucht er kein Netzteil</a:t>
            </a:r>
          </a:p>
          <a:p>
            <a:endParaRPr lang="de-DE" dirty="0"/>
          </a:p>
          <a:p>
            <a:r>
              <a:rPr lang="de-DE" dirty="0"/>
              <a:t>GCA93 – 27,50</a:t>
            </a:r>
          </a:p>
          <a:p>
            <a:r>
              <a:rPr lang="de-DE" dirty="0"/>
              <a:t>8x Gleisbesetztmelder</a:t>
            </a:r>
          </a:p>
          <a:p>
            <a:endParaRPr lang="de-DE" dirty="0"/>
          </a:p>
          <a:p>
            <a:r>
              <a:rPr lang="de-DE" dirty="0"/>
              <a:t>GCA173 – 19,00</a:t>
            </a:r>
          </a:p>
          <a:p>
            <a:r>
              <a:rPr lang="de-DE" dirty="0"/>
              <a:t>8x </a:t>
            </a:r>
            <a:r>
              <a:rPr lang="de-DE"/>
              <a:t>Gleisbesetztmelder Hallsensor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Pi07 – 47,50</a:t>
            </a:r>
          </a:p>
          <a:p>
            <a:r>
              <a:rPr lang="de-DE" dirty="0"/>
              <a:t>Zu teuer – braucht man nicht</a:t>
            </a:r>
          </a:p>
          <a:p>
            <a:r>
              <a:rPr lang="de-DE" dirty="0"/>
              <a:t>8x Gleisbesetztmelder</a:t>
            </a:r>
          </a:p>
          <a:p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F5E1C-2C2E-49F0-8985-30232DCC0EC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8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3F89-6025-472F-B5E7-114F2F973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6A559-6047-46A0-B188-BE1BF0B76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3857C-71F3-4653-9C65-3B073A36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15EA-B198-4C36-B95C-29E585EE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616F-3388-4752-924C-F28B8CD0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42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0699-63B5-4830-BB81-18E6481A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04E0-AB48-4C58-B808-F51A59ECF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D3EF-8728-461D-9DDE-E7976311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53A5-B8DC-412B-A453-7A00433F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70E90-2601-455C-8169-B5942021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79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984C0-A272-428C-BEAF-A25F4B84E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3A71B-CC61-4464-807B-9F656B34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6B86-8EDA-42E6-8E08-77ADEC51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969B-A59A-4D80-B2DD-BE722B92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9F8E-638B-4BF5-A7E3-C0213151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1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62D0-14AC-446F-BC95-3624BB8F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E65E-723D-48B2-9568-C6F6DFF1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FE087-E0D7-41DB-B562-FA412887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429EB-7771-48D1-85AA-18F8BEDB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CB06-DB55-4E34-B27C-E1AB0BAA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42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38BB-BC7E-4AFB-A5DF-8C25C3B2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C9ABE-CB46-4578-926E-AC2C0CB4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6C85-5DFD-4390-AC5F-F097C011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48864-06E2-4752-9220-DC2E0FE4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2EB62-80BB-4A60-A9AD-F72CB2D4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8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C739-D531-4F08-ADFD-BCEA2AD6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D6B5B-E92A-416E-A56C-FC3513E42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6BBB8-590A-4864-BB50-79722DC03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5429C-9006-41F8-B31B-7B94B02D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0E29-C12B-4BF4-AF6B-47F4B109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DAC1-C175-46CF-BE32-A87329CC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40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1DEB-83CA-4906-975E-555DB529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EF278-4EA3-492D-837E-9FADD037C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F102F-3AFE-4DDB-A860-5838932C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D2606-5B57-4EB1-95F5-278C23152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E5648-0C82-4698-B326-D43E599D7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3EB32-7D93-43C4-B7F2-DC7B1AF6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CCC6B-DA19-4600-BC39-498D7D34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C3B0E-3572-4ED7-A02B-B3974436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61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2EF5-B6C5-47EC-BFC4-CB977526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E9A23-CE4E-44DA-8513-A8E3DB4D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B0054-A2C5-4DE3-A103-33D8D0F7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20C2C-CB6C-4E6A-A3B8-5443A99A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79A9C-5990-48D8-A734-E61C93AA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810CD-BF3D-4E81-82F0-436A1B9B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AE8B-979A-4058-8C92-04561362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86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38A1-E334-47F7-B60A-FA434BF7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8D6E-D82E-4019-BE40-EEADF2DB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82108-1C88-4C17-B22B-0A35B0339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8EBC4-28F6-44CA-AE55-B9E2BECF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DD930-ECF2-4F06-9CAB-10D2989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2D96B-F0B4-417D-A275-BEB753AB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11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91B6-D9F1-41B7-8937-72F2700E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8B63B-F558-4807-B3DC-16E2EB11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6445F-D2A3-451E-98BF-3A5EC1C41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F9E48-E50E-4EAE-A948-DA5B3D49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E57E-6744-48A5-A6E8-1EEB8A1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68643-2611-4570-89BA-1C43D5B9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7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32EE7-1D96-44A0-95FB-39C59F0F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5C09E-E892-4A2D-A737-17D95A72F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096C-EB9B-45B1-89F5-BC5DBAB42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8E9F-3905-4325-8FE4-24BE77D686F8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E1239-EFB6-4773-B696-12CA895C2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9C30-7220-413B-BA8A-0CCDA5BE0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28C14C-B174-402C-87C6-4D29BDC8BD6B}"/>
              </a:ext>
            </a:extLst>
          </p:cNvPr>
          <p:cNvCxnSpPr>
            <a:cxnSpLocks/>
            <a:stCxn id="78" idx="2"/>
            <a:endCxn id="62" idx="0"/>
          </p:cNvCxnSpPr>
          <p:nvPr/>
        </p:nvCxnSpPr>
        <p:spPr>
          <a:xfrm>
            <a:off x="2317141" y="2857291"/>
            <a:ext cx="0" cy="700816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4426494-DB82-48D2-A2B5-0118FD07967B}"/>
              </a:ext>
            </a:extLst>
          </p:cNvPr>
          <p:cNvSpPr/>
          <p:nvPr/>
        </p:nvSpPr>
        <p:spPr>
          <a:xfrm>
            <a:off x="1767310" y="3558107"/>
            <a:ext cx="1099661" cy="52702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Zentrale</a:t>
            </a:r>
          </a:p>
          <a:p>
            <a:pPr algn="ctr"/>
            <a:r>
              <a:rPr lang="de-DE" sz="1400" b="1" dirty="0" err="1"/>
              <a:t>Roco</a:t>
            </a:r>
            <a:r>
              <a:rPr lang="de-DE" sz="1400" b="1" dirty="0"/>
              <a:t> Z21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70E67F-4295-4D26-B5BD-761567807F28}"/>
              </a:ext>
            </a:extLst>
          </p:cNvPr>
          <p:cNvGrpSpPr/>
          <p:nvPr/>
        </p:nvGrpSpPr>
        <p:grpSpPr>
          <a:xfrm>
            <a:off x="7388257" y="1917173"/>
            <a:ext cx="967495" cy="1088461"/>
            <a:chOff x="9090905" y="4721073"/>
            <a:chExt cx="967495" cy="10884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2F4AE9D-8D85-4D55-8D79-0912EDCBF10C}"/>
                </a:ext>
              </a:extLst>
            </p:cNvPr>
            <p:cNvSpPr/>
            <p:nvPr/>
          </p:nvSpPr>
          <p:spPr>
            <a:xfrm>
              <a:off x="9090905" y="4721073"/>
              <a:ext cx="967495" cy="108846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de-DE" sz="1400" b="1" dirty="0" err="1"/>
                <a:t>RasPi</a:t>
              </a:r>
              <a:endParaRPr lang="de-DE" sz="1100" b="1" dirty="0"/>
            </a:p>
            <a:p>
              <a:pPr algn="ctr"/>
              <a:r>
                <a:rPr lang="de-DE" sz="1000" dirty="0" err="1"/>
                <a:t>Rocrail</a:t>
              </a:r>
              <a:r>
                <a:rPr lang="de-DE" sz="1000" dirty="0"/>
                <a:t> Server</a:t>
              </a:r>
            </a:p>
            <a:p>
              <a:pPr algn="ctr"/>
              <a:r>
                <a:rPr lang="de-DE" sz="1000" dirty="0" err="1"/>
                <a:t>RocNetNode</a:t>
              </a:r>
              <a:endParaRPr lang="de-DE" sz="900" dirty="0"/>
            </a:p>
          </p:txBody>
        </p:sp>
        <p:pic>
          <p:nvPicPr>
            <p:cNvPr id="70" name="Picture 10" descr="Bildergebnis fÃ¼r raspberry">
              <a:extLst>
                <a:ext uri="{FF2B5EF4-FFF2-40B4-BE49-F238E27FC236}">
                  <a16:creationId xmlns:a16="http://schemas.microsoft.com/office/drawing/2014/main" id="{234043ED-8654-4348-A034-74A9D5135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7227" y="4784678"/>
              <a:ext cx="374850" cy="4462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C6C292-8CAF-4E30-A629-44B9B5F4263B}"/>
              </a:ext>
            </a:extLst>
          </p:cNvPr>
          <p:cNvGrpSpPr/>
          <p:nvPr/>
        </p:nvGrpSpPr>
        <p:grpSpPr>
          <a:xfrm>
            <a:off x="1488402" y="4807714"/>
            <a:ext cx="1665111" cy="352658"/>
            <a:chOff x="5825290" y="3473753"/>
            <a:chExt cx="1665111" cy="35265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3F06BEB-0BD2-4A65-A4C3-16D736164B4A}"/>
                </a:ext>
              </a:extLst>
            </p:cNvPr>
            <p:cNvSpPr/>
            <p:nvPr/>
          </p:nvSpPr>
          <p:spPr>
            <a:xfrm>
              <a:off x="5825290" y="3473753"/>
              <a:ext cx="1665111" cy="352658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  <p:pic>
          <p:nvPicPr>
            <p:cNvPr id="1032" name="Picture 8" descr="Ãhnliches Foto">
              <a:extLst>
                <a:ext uri="{FF2B5EF4-FFF2-40B4-BE49-F238E27FC236}">
                  <a16:creationId xmlns:a16="http://schemas.microsoft.com/office/drawing/2014/main" id="{0530D918-7F94-4277-A886-1957187E81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30" b="27393"/>
            <a:stretch/>
          </p:blipFill>
          <p:spPr bwMode="auto">
            <a:xfrm>
              <a:off x="5928856" y="3519452"/>
              <a:ext cx="1465462" cy="26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A0384B8-F748-442D-B729-00268AAA74BE}"/>
              </a:ext>
            </a:extLst>
          </p:cNvPr>
          <p:cNvGrpSpPr/>
          <p:nvPr/>
        </p:nvGrpSpPr>
        <p:grpSpPr>
          <a:xfrm>
            <a:off x="1944879" y="2068375"/>
            <a:ext cx="752156" cy="788916"/>
            <a:chOff x="8179470" y="1576149"/>
            <a:chExt cx="752156" cy="788916"/>
          </a:xfrm>
        </p:grpSpPr>
        <p:pic>
          <p:nvPicPr>
            <p:cNvPr id="1026" name="Picture 2" descr="http://clipart-library.com/image_gallery/236717.png">
              <a:extLst>
                <a:ext uri="{FF2B5EF4-FFF2-40B4-BE49-F238E27FC236}">
                  <a16:creationId xmlns:a16="http://schemas.microsoft.com/office/drawing/2014/main" id="{11F3E943-E24E-4916-80B8-6BEB29EFB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377" y="1595054"/>
              <a:ext cx="748249" cy="748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40E5BA3-AF4F-4A63-B96F-957E74606513}"/>
                </a:ext>
              </a:extLst>
            </p:cNvPr>
            <p:cNvSpPr/>
            <p:nvPr/>
          </p:nvSpPr>
          <p:spPr>
            <a:xfrm>
              <a:off x="8179470" y="1576149"/>
              <a:ext cx="744524" cy="788916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BF8D462-EC99-4E44-82F3-64FB011E1469}"/>
              </a:ext>
            </a:extLst>
          </p:cNvPr>
          <p:cNvCxnSpPr>
            <a:cxnSpLocks/>
            <a:stCxn id="72" idx="0"/>
            <a:endCxn id="62" idx="2"/>
          </p:cNvCxnSpPr>
          <p:nvPr/>
        </p:nvCxnSpPr>
        <p:spPr>
          <a:xfrm flipH="1" flipV="1">
            <a:off x="2317141" y="4085136"/>
            <a:ext cx="3817" cy="722578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82ED433-19E4-425B-B25D-783AB6660D13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2689403" y="2461404"/>
            <a:ext cx="4698854" cy="142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22D035-F1E4-4104-97E2-8FF3B90A38F5}"/>
              </a:ext>
            </a:extLst>
          </p:cNvPr>
          <p:cNvGrpSpPr/>
          <p:nvPr/>
        </p:nvGrpSpPr>
        <p:grpSpPr>
          <a:xfrm>
            <a:off x="359218" y="292602"/>
            <a:ext cx="1585661" cy="1177547"/>
            <a:chOff x="1590675" y="242888"/>
            <a:chExt cx="1585661" cy="1177547"/>
          </a:xfrm>
        </p:grpSpPr>
        <p:pic>
          <p:nvPicPr>
            <p:cNvPr id="1036" name="Picture 12" descr="Bildergebnis fÃ¼r tablet">
              <a:extLst>
                <a:ext uri="{FF2B5EF4-FFF2-40B4-BE49-F238E27FC236}">
                  <a16:creationId xmlns:a16="http://schemas.microsoft.com/office/drawing/2014/main" id="{43311141-616D-43B3-B6A1-EB7414DD5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675" y="242888"/>
              <a:ext cx="1585661" cy="1177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Bildergebnis fÃ¼r rocrail view">
              <a:extLst>
                <a:ext uri="{FF2B5EF4-FFF2-40B4-BE49-F238E27FC236}">
                  <a16:creationId xmlns:a16="http://schemas.microsoft.com/office/drawing/2014/main" id="{B862343A-E97A-4A8E-90A5-B43A6EFBC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682" y="385781"/>
              <a:ext cx="1310747" cy="87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19BEE6-7233-41B2-B258-9BDF2F034B3F}"/>
                </a:ext>
              </a:extLst>
            </p:cNvPr>
            <p:cNvSpPr txBox="1"/>
            <p:nvPr/>
          </p:nvSpPr>
          <p:spPr>
            <a:xfrm>
              <a:off x="2165838" y="771237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Rocrail</a:t>
              </a:r>
              <a:r>
                <a:rPr lang="de-DE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View</a:t>
              </a: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5AD7A43-5393-48ED-853F-13CE6E1C9C8D}"/>
              </a:ext>
            </a:extLst>
          </p:cNvPr>
          <p:cNvCxnSpPr>
            <a:cxnSpLocks/>
            <a:stCxn id="1036" idx="2"/>
            <a:endCxn id="1026" idx="1"/>
          </p:cNvCxnSpPr>
          <p:nvPr/>
        </p:nvCxnSpPr>
        <p:spPr>
          <a:xfrm>
            <a:off x="1152049" y="1470149"/>
            <a:ext cx="796737" cy="9912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2D8A4AD-3BF4-4E25-A56F-8826FCD94348}"/>
              </a:ext>
            </a:extLst>
          </p:cNvPr>
          <p:cNvSpPr/>
          <p:nvPr/>
        </p:nvSpPr>
        <p:spPr>
          <a:xfrm>
            <a:off x="7388257" y="2999770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GCA-Pi01</a:t>
            </a:r>
            <a:endParaRPr lang="de-DE" sz="14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DDE5DE3-4607-4FE8-BE27-D79C6CBA70CA}"/>
              </a:ext>
            </a:extLst>
          </p:cNvPr>
          <p:cNvCxnSpPr>
            <a:cxnSpLocks/>
            <a:stCxn id="103" idx="2"/>
            <a:endCxn id="60" idx="0"/>
          </p:cNvCxnSpPr>
          <p:nvPr/>
        </p:nvCxnSpPr>
        <p:spPr>
          <a:xfrm flipH="1">
            <a:off x="7872004" y="3361721"/>
            <a:ext cx="1" cy="997765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ttps://www.modelleisenbahn-cms.de/images/product_images/popup_images/83331.jpg">
            <a:extLst>
              <a:ext uri="{FF2B5EF4-FFF2-40B4-BE49-F238E27FC236}">
                <a16:creationId xmlns:a16="http://schemas.microsoft.com/office/drawing/2014/main" id="{7808FF14-6642-43E6-8189-72B60BB7E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1" b="36243"/>
          <a:stretch/>
        </p:blipFill>
        <p:spPr bwMode="auto">
          <a:xfrm>
            <a:off x="1713147" y="5360296"/>
            <a:ext cx="1127875" cy="2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EFF1075-63F8-418A-9E9E-A32755D1FF1A}"/>
              </a:ext>
            </a:extLst>
          </p:cNvPr>
          <p:cNvSpPr/>
          <p:nvPr/>
        </p:nvSpPr>
        <p:spPr>
          <a:xfrm>
            <a:off x="1484584" y="5320921"/>
            <a:ext cx="1665111" cy="35265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CA750C48-86DB-4592-825F-9BD1C78F6F3F}"/>
              </a:ext>
            </a:extLst>
          </p:cNvPr>
          <p:cNvSpPr/>
          <p:nvPr/>
        </p:nvSpPr>
        <p:spPr>
          <a:xfrm>
            <a:off x="1480766" y="5805749"/>
            <a:ext cx="1665111" cy="5531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Gleisbesetztmeldung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C9C7DF3-1055-44DD-9D4E-7987DBC0A1E8}"/>
              </a:ext>
            </a:extLst>
          </p:cNvPr>
          <p:cNvCxnSpPr>
            <a:cxnSpLocks/>
            <a:stCxn id="129" idx="1"/>
            <a:endCxn id="113" idx="3"/>
          </p:cNvCxnSpPr>
          <p:nvPr/>
        </p:nvCxnSpPr>
        <p:spPr>
          <a:xfrm flipH="1" flipV="1">
            <a:off x="3149695" y="5497250"/>
            <a:ext cx="353265" cy="2888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FBB105E-F852-48D7-80DF-D7DFC3CB74AF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145877" y="6082302"/>
            <a:ext cx="4233821" cy="0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0A82005-8F7B-404F-9CDD-3A84E3367336}"/>
              </a:ext>
            </a:extLst>
          </p:cNvPr>
          <p:cNvSpPr/>
          <p:nvPr/>
        </p:nvSpPr>
        <p:spPr>
          <a:xfrm>
            <a:off x="7379698" y="5901326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GCA173</a:t>
            </a:r>
            <a:endParaRPr lang="de-DE" sz="1400" b="1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53CABF5B-C744-46E7-9EFB-1B94AA18E8DA}"/>
              </a:ext>
            </a:extLst>
          </p:cNvPr>
          <p:cNvSpPr/>
          <p:nvPr/>
        </p:nvSpPr>
        <p:spPr>
          <a:xfrm>
            <a:off x="4988655" y="5320921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GCA-Pi03</a:t>
            </a:r>
            <a:endParaRPr lang="de-DE" sz="1400" b="1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9C7F1DB-B97B-4392-B6B9-1A8D70175BD3}"/>
              </a:ext>
            </a:extLst>
          </p:cNvPr>
          <p:cNvSpPr/>
          <p:nvPr/>
        </p:nvSpPr>
        <p:spPr>
          <a:xfrm>
            <a:off x="3502960" y="5319162"/>
            <a:ext cx="1132429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ES-05 </a:t>
            </a:r>
            <a:r>
              <a:rPr lang="de-DE" sz="1400" dirty="0" err="1"/>
              <a:t>Servo</a:t>
            </a:r>
            <a:endParaRPr lang="de-DE" sz="1400" b="1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9675A2B-D0BF-40EE-A381-22409206FF7E}"/>
              </a:ext>
            </a:extLst>
          </p:cNvPr>
          <p:cNvCxnSpPr>
            <a:cxnSpLocks/>
            <a:stCxn id="123" idx="1"/>
            <a:endCxn id="129" idx="3"/>
          </p:cNvCxnSpPr>
          <p:nvPr/>
        </p:nvCxnSpPr>
        <p:spPr>
          <a:xfrm flipH="1" flipV="1">
            <a:off x="4635389" y="5500138"/>
            <a:ext cx="353266" cy="175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8633036C-360A-49A2-BEA4-6F0DF7C072A3}"/>
              </a:ext>
            </a:extLst>
          </p:cNvPr>
          <p:cNvSpPr/>
          <p:nvPr/>
        </p:nvSpPr>
        <p:spPr>
          <a:xfrm>
            <a:off x="4988655" y="4084474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GCA-Pi06</a:t>
            </a:r>
            <a:endParaRPr lang="de-DE" sz="1400" b="1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312F9A-1E61-48DE-8FFC-276B374911D9}"/>
              </a:ext>
            </a:extLst>
          </p:cNvPr>
          <p:cNvCxnSpPr>
            <a:cxnSpLocks/>
            <a:stCxn id="103" idx="1"/>
            <a:endCxn id="147" idx="0"/>
          </p:cNvCxnSpPr>
          <p:nvPr/>
        </p:nvCxnSpPr>
        <p:spPr>
          <a:xfrm rot="10800000" flipV="1">
            <a:off x="5476683" y="3180746"/>
            <a:ext cx="1911575" cy="903728"/>
          </a:xfrm>
          <a:prstGeom prst="bentConnector2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38C61A-5046-4993-909A-960B96FE376F}"/>
              </a:ext>
            </a:extLst>
          </p:cNvPr>
          <p:cNvCxnSpPr>
            <a:cxnSpLocks/>
            <a:stCxn id="147" idx="2"/>
            <a:endCxn id="123" idx="0"/>
          </p:cNvCxnSpPr>
          <p:nvPr/>
        </p:nvCxnSpPr>
        <p:spPr>
          <a:xfrm>
            <a:off x="5476682" y="4446425"/>
            <a:ext cx="0" cy="874496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8" descr="Ãhnliches Foto">
            <a:extLst>
              <a:ext uri="{FF2B5EF4-FFF2-40B4-BE49-F238E27FC236}">
                <a16:creationId xmlns:a16="http://schemas.microsoft.com/office/drawing/2014/main" id="{9A0AD2DB-5656-47B9-B29D-88D79964F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0" b="27393"/>
          <a:stretch/>
        </p:blipFill>
        <p:spPr bwMode="auto">
          <a:xfrm>
            <a:off x="1565747" y="6057698"/>
            <a:ext cx="1465462" cy="26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808523-9155-49CF-8B20-33CBDA9598F1}"/>
              </a:ext>
            </a:extLst>
          </p:cNvPr>
          <p:cNvGrpSpPr/>
          <p:nvPr/>
        </p:nvGrpSpPr>
        <p:grpSpPr>
          <a:xfrm>
            <a:off x="7499663" y="956674"/>
            <a:ext cx="736123" cy="698018"/>
            <a:chOff x="8936383" y="1729011"/>
            <a:chExt cx="736123" cy="698018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63F3739-8027-4DFE-8DD9-72129ED884DE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22" name="Picture 2" descr="Bildergebnis fÃ¼r strom">
              <a:extLst>
                <a:ext uri="{FF2B5EF4-FFF2-40B4-BE49-F238E27FC236}">
                  <a16:creationId xmlns:a16="http://schemas.microsoft.com/office/drawing/2014/main" id="{81689BF5-F7FD-483E-BBA8-022A287E6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B601909-827D-4510-B050-D9DDF734BB6B}"/>
              </a:ext>
            </a:extLst>
          </p:cNvPr>
          <p:cNvGrpSpPr/>
          <p:nvPr/>
        </p:nvGrpSpPr>
        <p:grpSpPr>
          <a:xfrm>
            <a:off x="613523" y="3472612"/>
            <a:ext cx="736123" cy="698018"/>
            <a:chOff x="8936383" y="1729011"/>
            <a:chExt cx="736123" cy="698018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82A7434-69CD-4B0A-8FE0-58C4CC2BA8DA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67" name="Picture 2" descr="Bildergebnis fÃ¼r strom">
              <a:extLst>
                <a:ext uri="{FF2B5EF4-FFF2-40B4-BE49-F238E27FC236}">
                  <a16:creationId xmlns:a16="http://schemas.microsoft.com/office/drawing/2014/main" id="{7F65B7E2-8FFB-4635-83E1-9AF2F671B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BCE6D92-1FA3-4B25-A378-0EC9F034AFC4}"/>
              </a:ext>
            </a:extLst>
          </p:cNvPr>
          <p:cNvGrpSpPr/>
          <p:nvPr/>
        </p:nvGrpSpPr>
        <p:grpSpPr>
          <a:xfrm>
            <a:off x="3174611" y="1181222"/>
            <a:ext cx="736123" cy="698018"/>
            <a:chOff x="8936383" y="1729011"/>
            <a:chExt cx="736123" cy="698018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9DB6192-4170-4C85-8744-9D18EA668665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74" name="Picture 2" descr="Bildergebnis fÃ¼r strom">
              <a:extLst>
                <a:ext uri="{FF2B5EF4-FFF2-40B4-BE49-F238E27FC236}">
                  <a16:creationId xmlns:a16="http://schemas.microsoft.com/office/drawing/2014/main" id="{55829B32-E458-44DA-B9A4-A072D13F7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D2B0D7-09D9-4249-8C51-E1CE4315561C}"/>
              </a:ext>
            </a:extLst>
          </p:cNvPr>
          <p:cNvGrpSpPr/>
          <p:nvPr/>
        </p:nvGrpSpPr>
        <p:grpSpPr>
          <a:xfrm>
            <a:off x="3427324" y="3916440"/>
            <a:ext cx="1258360" cy="698018"/>
            <a:chOff x="3489595" y="3906884"/>
            <a:chExt cx="1258360" cy="698018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F8B1C0C0-B67E-4CFF-8450-AA7931805FDA}"/>
                </a:ext>
              </a:extLst>
            </p:cNvPr>
            <p:cNvSpPr/>
            <p:nvPr/>
          </p:nvSpPr>
          <p:spPr>
            <a:xfrm>
              <a:off x="3489595" y="3906884"/>
              <a:ext cx="1258360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 12V </a:t>
              </a:r>
              <a:r>
                <a:rPr lang="de-DE" sz="1200" dirty="0" err="1"/>
                <a:t>ac</a:t>
              </a:r>
              <a:r>
                <a:rPr lang="de-DE" sz="1200" dirty="0"/>
                <a:t> </a:t>
              </a:r>
            </a:p>
          </p:txBody>
        </p:sp>
        <p:pic>
          <p:nvPicPr>
            <p:cNvPr id="77" name="Picture 2" descr="Bildergebnis fÃ¼r strom">
              <a:extLst>
                <a:ext uri="{FF2B5EF4-FFF2-40B4-BE49-F238E27FC236}">
                  <a16:creationId xmlns:a16="http://schemas.microsoft.com/office/drawing/2014/main" id="{968C1683-FEA2-42E9-AD14-ACDE04766D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83" y="4019713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E65DC0-28E6-4BD9-980D-C7A2613BF44E}"/>
              </a:ext>
            </a:extLst>
          </p:cNvPr>
          <p:cNvCxnSpPr>
            <a:cxnSpLocks/>
            <a:stCxn id="147" idx="1"/>
            <a:endCxn id="76" idx="3"/>
          </p:cNvCxnSpPr>
          <p:nvPr/>
        </p:nvCxnSpPr>
        <p:spPr>
          <a:xfrm flipH="1" flipV="1">
            <a:off x="4685684" y="4265449"/>
            <a:ext cx="302971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6750294-DF37-4EE6-B611-CF5DD86E41CA}"/>
              </a:ext>
            </a:extLst>
          </p:cNvPr>
          <p:cNvCxnSpPr>
            <a:cxnSpLocks/>
            <a:stCxn id="59" idx="2"/>
            <a:endCxn id="69" idx="0"/>
          </p:cNvCxnSpPr>
          <p:nvPr/>
        </p:nvCxnSpPr>
        <p:spPr>
          <a:xfrm>
            <a:off x="7867725" y="1654692"/>
            <a:ext cx="4280" cy="26248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03F1856-DA26-47D6-BF5A-BFE65A68CE37}"/>
              </a:ext>
            </a:extLst>
          </p:cNvPr>
          <p:cNvCxnSpPr>
            <a:cxnSpLocks/>
            <a:stCxn id="73" idx="1"/>
            <a:endCxn id="1026" idx="0"/>
          </p:cNvCxnSpPr>
          <p:nvPr/>
        </p:nvCxnSpPr>
        <p:spPr>
          <a:xfrm rot="10800000" flipV="1">
            <a:off x="2322911" y="1530230"/>
            <a:ext cx="851700" cy="557049"/>
          </a:xfrm>
          <a:prstGeom prst="bentConnector2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ABB9810-0FB2-4FC6-88E7-76B1E35F72DB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1349646" y="3821621"/>
            <a:ext cx="417664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B3381F3-31F4-41FA-ABC7-799823D700A7}"/>
              </a:ext>
            </a:extLst>
          </p:cNvPr>
          <p:cNvGrpSpPr/>
          <p:nvPr/>
        </p:nvGrpSpPr>
        <p:grpSpPr>
          <a:xfrm>
            <a:off x="6301601" y="5152887"/>
            <a:ext cx="736123" cy="698018"/>
            <a:chOff x="8936383" y="1729011"/>
            <a:chExt cx="736123" cy="69801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4350A66-84F1-45AD-865D-9CA79778F79A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56" name="Picture 2" descr="Bildergebnis fÃ¼r strom">
              <a:extLst>
                <a:ext uri="{FF2B5EF4-FFF2-40B4-BE49-F238E27FC236}">
                  <a16:creationId xmlns:a16="http://schemas.microsoft.com/office/drawing/2014/main" id="{63DF19B5-E917-4FBC-95D1-A5BA5FF2B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C59BEC-2E86-4E8F-BD9C-7D7AAF802D8C}"/>
              </a:ext>
            </a:extLst>
          </p:cNvPr>
          <p:cNvCxnSpPr>
            <a:cxnSpLocks/>
            <a:stCxn id="55" idx="1"/>
            <a:endCxn id="123" idx="3"/>
          </p:cNvCxnSpPr>
          <p:nvPr/>
        </p:nvCxnSpPr>
        <p:spPr>
          <a:xfrm flipH="1">
            <a:off x="5964709" y="5501896"/>
            <a:ext cx="336892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52E15BA-2B62-4EEF-BB87-A8A763376AE1}"/>
              </a:ext>
            </a:extLst>
          </p:cNvPr>
          <p:cNvSpPr/>
          <p:nvPr/>
        </p:nvSpPr>
        <p:spPr>
          <a:xfrm>
            <a:off x="7388256" y="4359486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GCA-Pi02</a:t>
            </a:r>
            <a:endParaRPr lang="de-DE" sz="14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FECA25-DF99-47A7-8BA0-DC0242C80503}"/>
              </a:ext>
            </a:extLst>
          </p:cNvPr>
          <p:cNvCxnSpPr>
            <a:cxnSpLocks/>
            <a:stCxn id="60" idx="2"/>
            <a:endCxn id="122" idx="0"/>
          </p:cNvCxnSpPr>
          <p:nvPr/>
        </p:nvCxnSpPr>
        <p:spPr>
          <a:xfrm flipH="1">
            <a:off x="7867725" y="4721437"/>
            <a:ext cx="4279" cy="117988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F2D6AD19-E911-48BC-BF5E-A25091EBEA2F}"/>
              </a:ext>
            </a:extLst>
          </p:cNvPr>
          <p:cNvSpPr/>
          <p:nvPr/>
        </p:nvSpPr>
        <p:spPr>
          <a:xfrm rot="5400000">
            <a:off x="7410524" y="848483"/>
            <a:ext cx="914400" cy="914400"/>
          </a:xfrm>
          <a:prstGeom prst="noSmoking">
            <a:avLst>
              <a:gd name="adj" fmla="val 78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7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Knop, Roger</dc:creator>
  <cp:lastModifiedBy>Knop, Roger</cp:lastModifiedBy>
  <cp:revision>10</cp:revision>
  <dcterms:created xsi:type="dcterms:W3CDTF">2019-02-12T10:40:57Z</dcterms:created>
  <dcterms:modified xsi:type="dcterms:W3CDTF">2019-10-22T11:18:31Z</dcterms:modified>
</cp:coreProperties>
</file>