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05636-491D-40CE-9D33-638D2C6FE6D6}" v="19" dt="2019-10-15T09:34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4251" autoAdjust="0"/>
  </p:normalViewPr>
  <p:slideViewPr>
    <p:cSldViewPr snapToGrid="0">
      <p:cViewPr varScale="1">
        <p:scale>
          <a:sx n="90" d="100"/>
          <a:sy n="90" d="100"/>
        </p:scale>
        <p:origin x="23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op, Roger" userId="6e18df92-ca78-483d-9f5e-e7e1767bd246" providerId="ADAL" clId="{EE105636-491D-40CE-9D33-638D2C6FE6D6}"/>
    <pc:docChg chg="custSel addSld modSld">
      <pc:chgData name="Knop, Roger" userId="6e18df92-ca78-483d-9f5e-e7e1767bd246" providerId="ADAL" clId="{EE105636-491D-40CE-9D33-638D2C6FE6D6}" dt="2019-10-15T09:34:28.868" v="150" actId="14100"/>
      <pc:docMkLst>
        <pc:docMk/>
      </pc:docMkLst>
      <pc:sldChg chg="addSp delSp modSp">
        <pc:chgData name="Knop, Roger" userId="6e18df92-ca78-483d-9f5e-e7e1767bd246" providerId="ADAL" clId="{EE105636-491D-40CE-9D33-638D2C6FE6D6}" dt="2019-10-03T16:10:02.243" v="57" actId="478"/>
        <pc:sldMkLst>
          <pc:docMk/>
          <pc:sldMk cId="4221775841" sldId="257"/>
        </pc:sldMkLst>
        <pc:spChg chg="add del mod">
          <ac:chgData name="Knop, Roger" userId="6e18df92-ca78-483d-9f5e-e7e1767bd246" providerId="ADAL" clId="{EE105636-491D-40CE-9D33-638D2C6FE6D6}" dt="2019-10-03T16:10:02.243" v="57" actId="478"/>
          <ac:spMkLst>
            <pc:docMk/>
            <pc:sldMk cId="4221775841" sldId="257"/>
            <ac:spMk id="3" creationId="{9E66EE1B-29ED-45D3-B494-14ECD1A0B694}"/>
          </ac:spMkLst>
        </pc:spChg>
      </pc:sldChg>
      <pc:sldChg chg="addSp delSp modSp add">
        <pc:chgData name="Knop, Roger" userId="6e18df92-ca78-483d-9f5e-e7e1767bd246" providerId="ADAL" clId="{EE105636-491D-40CE-9D33-638D2C6FE6D6}" dt="2019-10-15T09:34:28.868" v="150" actId="14100"/>
        <pc:sldMkLst>
          <pc:docMk/>
          <pc:sldMk cId="867983266" sldId="258"/>
        </pc:sldMkLst>
        <pc:spChg chg="del mod">
          <ac:chgData name="Knop, Roger" userId="6e18df92-ca78-483d-9f5e-e7e1767bd246" providerId="ADAL" clId="{EE105636-491D-40CE-9D33-638D2C6FE6D6}" dt="2019-10-15T09:34:21.917" v="149" actId="478"/>
          <ac:spMkLst>
            <pc:docMk/>
            <pc:sldMk cId="867983266" sldId="258"/>
            <ac:spMk id="3" creationId="{9E66EE1B-29ED-45D3-B494-14ECD1A0B694}"/>
          </ac:spMkLst>
        </pc:spChg>
        <pc:spChg chg="mod">
          <ac:chgData name="Knop, Roger" userId="6e18df92-ca78-483d-9f5e-e7e1767bd246" providerId="ADAL" clId="{EE105636-491D-40CE-9D33-638D2C6FE6D6}" dt="2019-10-15T09:32:37.955" v="117" actId="14100"/>
          <ac:spMkLst>
            <pc:docMk/>
            <pc:sldMk cId="867983266" sldId="258"/>
            <ac:spMk id="62" creationId="{64426494-DB82-48D2-A2B5-0118FD07967B}"/>
          </ac:spMkLst>
        </pc:spChg>
        <pc:spChg chg="mod">
          <ac:chgData name="Knop, Roger" userId="6e18df92-ca78-483d-9f5e-e7e1767bd246" providerId="ADAL" clId="{EE105636-491D-40CE-9D33-638D2C6FE6D6}" dt="2019-10-15T09:33:13.487" v="139" actId="20577"/>
          <ac:spMkLst>
            <pc:docMk/>
            <pc:sldMk cId="867983266" sldId="258"/>
            <ac:spMk id="69" creationId="{82F4AE9D-8D85-4D55-8D79-0912EDCBF10C}"/>
          </ac:spMkLst>
        </pc:spChg>
        <pc:spChg chg="add del mod ord">
          <ac:chgData name="Knop, Roger" userId="6e18df92-ca78-483d-9f5e-e7e1767bd246" providerId="ADAL" clId="{EE105636-491D-40CE-9D33-638D2C6FE6D6}" dt="2019-10-15T09:32:42.259" v="118" actId="478"/>
          <ac:spMkLst>
            <pc:docMk/>
            <pc:sldMk cId="867983266" sldId="258"/>
            <ac:spMk id="75" creationId="{EDB21D15-EBD0-4897-829A-144C82ED5159}"/>
          </ac:spMkLst>
        </pc:spChg>
        <pc:spChg chg="mod">
          <ac:chgData name="Knop, Roger" userId="6e18df92-ca78-483d-9f5e-e7e1767bd246" providerId="ADAL" clId="{EE105636-491D-40CE-9D33-638D2C6FE6D6}" dt="2019-10-15T09:33:58.900" v="146" actId="1076"/>
          <ac:spMkLst>
            <pc:docMk/>
            <pc:sldMk cId="867983266" sldId="258"/>
            <ac:spMk id="103" creationId="{22D8A4AD-3BF4-4E25-A56F-8826FCD94348}"/>
          </ac:spMkLst>
        </pc:spChg>
        <pc:grpChg chg="mod">
          <ac:chgData name="Knop, Roger" userId="6e18df92-ca78-483d-9f5e-e7e1767bd246" providerId="ADAL" clId="{EE105636-491D-40CE-9D33-638D2C6FE6D6}" dt="2019-10-15T09:34:12.859" v="148" actId="1076"/>
          <ac:grpSpMkLst>
            <pc:docMk/>
            <pc:sldMk cId="867983266" sldId="258"/>
            <ac:grpSpMk id="63" creationId="{A970E67F-4295-4D26-B5BD-761567807F28}"/>
          </ac:grpSpMkLst>
        </pc:grpChg>
        <pc:picChg chg="mod">
          <ac:chgData name="Knop, Roger" userId="6e18df92-ca78-483d-9f5e-e7e1767bd246" providerId="ADAL" clId="{EE105636-491D-40CE-9D33-638D2C6FE6D6}" dt="2019-10-15T09:34:12.859" v="148" actId="1076"/>
          <ac:picMkLst>
            <pc:docMk/>
            <pc:sldMk cId="867983266" sldId="258"/>
            <ac:picMk id="70" creationId="{234043ED-8654-4348-A034-74A9D5135D44}"/>
          </ac:picMkLst>
        </pc:pic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7" creationId="{2F312F9A-1E61-48DE-8FFC-276B374911D9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40" creationId="{CF28C14C-B174-402C-87C6-4D29BDC8BD6B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80" creationId="{16750294-DF37-4EE6-B611-CF5DD86E41CA}"/>
          </ac:cxnSpMkLst>
        </pc:cxnChg>
        <pc:cxnChg chg="mod">
          <ac:chgData name="Knop, Roger" userId="6e18df92-ca78-483d-9f5e-e7e1767bd246" providerId="ADAL" clId="{EE105636-491D-40CE-9D33-638D2C6FE6D6}" dt="2019-10-15T09:34:28.868" v="150" actId="14100"/>
          <ac:cxnSpMkLst>
            <pc:docMk/>
            <pc:sldMk cId="867983266" sldId="258"/>
            <ac:cxnSpMk id="81" creationId="{203F1856-DA26-47D6-BF5A-BFE65A68CE37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4" creationId="{9ABB9810-0FB2-4FC6-88E7-76B1E35F72DB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5" creationId="{9BF8D462-EC99-4E44-82F3-64FB011E1469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92" creationId="{C82ED433-19E4-425B-B25D-783AB6660D13}"/>
          </ac:cxnSpMkLst>
        </pc:cxn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105" creationId="{2DDE5DE3-4607-4FE8-BE27-D79C6CBA70CA}"/>
          </ac:cxnSpMkLst>
        </pc:cxnChg>
      </pc:sldChg>
    </pc:docChg>
  </pc:docChgLst>
  <pc:docChgLst>
    <pc:chgData name="Knop, Roger" userId="6e18df92-ca78-483d-9f5e-e7e1767bd246" providerId="ADAL" clId="{27273C6A-BD93-405E-9D20-A01D6B21EF73}"/>
  </pc:docChgLst>
  <pc:docChgLst>
    <pc:chgData name="Knop, Roger" userId="6e18df92-ca78-483d-9f5e-e7e1767bd246" providerId="ADAL" clId="{10E16368-8F9F-45FC-B661-F6BFC5412C5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DB1F-D61D-433C-BF0D-19DF96EA831A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5E1C-2C2E-49F0-8985-30232DCC0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Max. Länge I2C vom </a:t>
            </a:r>
            <a:r>
              <a:rPr lang="de-DE" dirty="0" err="1"/>
              <a:t>Raspi</a:t>
            </a:r>
            <a:r>
              <a:rPr lang="de-DE" dirty="0"/>
              <a:t> zum letzten PI 10m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Hallsensor Zuleitung nicht direkt neben bzw. parallel zum Gleis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F5E1C-2C2E-49F0-8985-30232DCC0E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51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94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7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2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73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7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8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7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8E9F-3905-4325-8FE4-24BE77D686F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9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3F513E2-EAED-4580-83EB-B155A0CE11F9}"/>
              </a:ext>
            </a:extLst>
          </p:cNvPr>
          <p:cNvSpPr/>
          <p:nvPr/>
        </p:nvSpPr>
        <p:spPr>
          <a:xfrm>
            <a:off x="4835764" y="102665"/>
            <a:ext cx="3854150" cy="11745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Statische LED Beleuchtung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DE45503-8A52-4F32-9217-AD6BFFD3D11B}"/>
              </a:ext>
            </a:extLst>
          </p:cNvPr>
          <p:cNvSpPr/>
          <p:nvPr/>
        </p:nvSpPr>
        <p:spPr>
          <a:xfrm>
            <a:off x="227130" y="118907"/>
            <a:ext cx="3972892" cy="26716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Digitale 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Stromversogrung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004736-DF7C-4BCB-AA5C-E9427A204FE2}"/>
              </a:ext>
            </a:extLst>
          </p:cNvPr>
          <p:cNvCxnSpPr>
            <a:cxnSpLocks/>
            <a:stCxn id="81" idx="2"/>
            <a:endCxn id="54" idx="0"/>
          </p:cNvCxnSpPr>
          <p:nvPr/>
        </p:nvCxnSpPr>
        <p:spPr>
          <a:xfrm>
            <a:off x="5796457" y="5171290"/>
            <a:ext cx="18626" cy="831797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8F61FD-259B-4BF5-9698-BCC5190BDEF3}"/>
              </a:ext>
            </a:extLst>
          </p:cNvPr>
          <p:cNvSpPr/>
          <p:nvPr/>
        </p:nvSpPr>
        <p:spPr>
          <a:xfrm>
            <a:off x="389802" y="305724"/>
            <a:ext cx="1099661" cy="52702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Zentrale/ Booster</a:t>
            </a:r>
            <a:endParaRPr lang="de-DE" sz="1400" b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239DAB-4C01-42C6-BB5E-32EDF026D1E0}"/>
              </a:ext>
            </a:extLst>
          </p:cNvPr>
          <p:cNvGrpSpPr/>
          <p:nvPr/>
        </p:nvGrpSpPr>
        <p:grpSpPr>
          <a:xfrm>
            <a:off x="7657883" y="1515131"/>
            <a:ext cx="967495" cy="1088461"/>
            <a:chOff x="9090905" y="4721073"/>
            <a:chExt cx="967495" cy="108846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7F64D8A-03E4-47A4-BAA8-B6564A5FB96F}"/>
                </a:ext>
              </a:extLst>
            </p:cNvPr>
            <p:cNvSpPr/>
            <p:nvPr/>
          </p:nvSpPr>
          <p:spPr>
            <a:xfrm>
              <a:off x="9090905" y="4721073"/>
              <a:ext cx="967495" cy="108846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de-DE" sz="1400" b="1" dirty="0" err="1"/>
                <a:t>RasPi</a:t>
              </a:r>
              <a:endParaRPr lang="de-DE" sz="1100" b="1" dirty="0"/>
            </a:p>
            <a:p>
              <a:pPr algn="ctr"/>
              <a:r>
                <a:rPr lang="de-DE" sz="1000" dirty="0" err="1"/>
                <a:t>Rocrail</a:t>
              </a:r>
              <a:r>
                <a:rPr lang="de-DE" sz="1000" dirty="0"/>
                <a:t> Server</a:t>
              </a:r>
            </a:p>
            <a:p>
              <a:pPr algn="ctr"/>
              <a:r>
                <a:rPr lang="de-DE" sz="1000" dirty="0" err="1"/>
                <a:t>RocNetNode</a:t>
              </a:r>
              <a:endParaRPr lang="de-DE" sz="900" dirty="0"/>
            </a:p>
          </p:txBody>
        </p:sp>
        <p:pic>
          <p:nvPicPr>
            <p:cNvPr id="59" name="Picture 10" descr="Bildergebnis fÃ¼r raspberry">
              <a:extLst>
                <a:ext uri="{FF2B5EF4-FFF2-40B4-BE49-F238E27FC236}">
                  <a16:creationId xmlns:a16="http://schemas.microsoft.com/office/drawing/2014/main" id="{649237C9-540C-43CD-8152-EDD2E147A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227" y="4784678"/>
              <a:ext cx="374850" cy="4462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6CB3373-CE7D-4199-BC35-DD30923A87E8}"/>
              </a:ext>
            </a:extLst>
          </p:cNvPr>
          <p:cNvGrpSpPr/>
          <p:nvPr/>
        </p:nvGrpSpPr>
        <p:grpSpPr>
          <a:xfrm>
            <a:off x="613539" y="2258887"/>
            <a:ext cx="1665111" cy="352658"/>
            <a:chOff x="5825290" y="3473753"/>
            <a:chExt cx="1665111" cy="352658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6567F9E-7314-49FF-8035-3D797D6A87B9}"/>
                </a:ext>
              </a:extLst>
            </p:cNvPr>
            <p:cNvSpPr/>
            <p:nvPr/>
          </p:nvSpPr>
          <p:spPr>
            <a:xfrm>
              <a:off x="5825290" y="3473753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pic>
          <p:nvPicPr>
            <p:cNvPr id="62" name="Picture 8" descr="Ãhnliches Foto">
              <a:extLst>
                <a:ext uri="{FF2B5EF4-FFF2-40B4-BE49-F238E27FC236}">
                  <a16:creationId xmlns:a16="http://schemas.microsoft.com/office/drawing/2014/main" id="{16616460-3C40-4F74-99EF-07913A8A89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30" b="27393"/>
            <a:stretch/>
          </p:blipFill>
          <p:spPr bwMode="auto">
            <a:xfrm>
              <a:off x="5928856" y="3519452"/>
              <a:ext cx="1465462" cy="26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7FC86E-2530-4F29-911B-C71A721F314D}"/>
              </a:ext>
            </a:extLst>
          </p:cNvPr>
          <p:cNvCxnSpPr>
            <a:cxnSpLocks/>
          </p:cNvCxnSpPr>
          <p:nvPr/>
        </p:nvCxnSpPr>
        <p:spPr>
          <a:xfrm flipV="1">
            <a:off x="937761" y="1365290"/>
            <a:ext cx="3741" cy="893597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E1ED5D8-485F-4E28-A9DD-F7CF1204692B}"/>
              </a:ext>
            </a:extLst>
          </p:cNvPr>
          <p:cNvSpPr/>
          <p:nvPr/>
        </p:nvSpPr>
        <p:spPr>
          <a:xfrm>
            <a:off x="7657882" y="2597728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GCA-Pi01</a:t>
            </a:r>
            <a:endParaRPr lang="de-DE" sz="140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3D0001-77AF-4707-90EE-81AC27E86CB5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 flipH="1">
            <a:off x="8141629" y="2959679"/>
            <a:ext cx="1" cy="71845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A666412-9733-412A-A282-9862CAC8FDC2}"/>
              </a:ext>
            </a:extLst>
          </p:cNvPr>
          <p:cNvSpPr/>
          <p:nvPr/>
        </p:nvSpPr>
        <p:spPr>
          <a:xfrm>
            <a:off x="7303720" y="5965949"/>
            <a:ext cx="1665111" cy="81935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Gleisbesetztmeldung</a:t>
            </a:r>
          </a:p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Hallsensor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9A4BA02-4219-421A-BBB1-79A4FFCBA116}"/>
              </a:ext>
            </a:extLst>
          </p:cNvPr>
          <p:cNvCxnSpPr>
            <a:cxnSpLocks/>
            <a:stCxn id="77" idx="0"/>
            <a:endCxn id="80" idx="2"/>
          </p:cNvCxnSpPr>
          <p:nvPr/>
        </p:nvCxnSpPr>
        <p:spPr>
          <a:xfrm flipH="1" flipV="1">
            <a:off x="8136275" y="5182778"/>
            <a:ext cx="1" cy="78317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58DBE07-C8A6-4244-BF0C-E466AB5ABACB}"/>
              </a:ext>
            </a:extLst>
          </p:cNvPr>
          <p:cNvSpPr/>
          <p:nvPr/>
        </p:nvSpPr>
        <p:spPr>
          <a:xfrm>
            <a:off x="7648248" y="4820827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GCA173</a:t>
            </a:r>
            <a:endParaRPr lang="de-DE" sz="14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1C62CB5-96CC-4538-A179-CAAE2E9AA0FE}"/>
              </a:ext>
            </a:extLst>
          </p:cNvPr>
          <p:cNvSpPr/>
          <p:nvPr/>
        </p:nvSpPr>
        <p:spPr>
          <a:xfrm>
            <a:off x="5308430" y="4809339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GCA-Pi03</a:t>
            </a:r>
            <a:endParaRPr lang="de-DE" sz="1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4718E3-163F-4F6F-9E28-6A65F9545F92}"/>
              </a:ext>
            </a:extLst>
          </p:cNvPr>
          <p:cNvGrpSpPr/>
          <p:nvPr/>
        </p:nvGrpSpPr>
        <p:grpSpPr>
          <a:xfrm>
            <a:off x="816740" y="4802734"/>
            <a:ext cx="2817908" cy="361951"/>
            <a:chOff x="1692664" y="4993850"/>
            <a:chExt cx="2817908" cy="361951"/>
          </a:xfrm>
        </p:grpSpPr>
        <p:pic>
          <p:nvPicPr>
            <p:cNvPr id="75" name="Picture 16" descr="https://www.modelleisenbahn-cms.de/images/product_images/popup_images/83331.jpg">
              <a:extLst>
                <a:ext uri="{FF2B5EF4-FFF2-40B4-BE49-F238E27FC236}">
                  <a16:creationId xmlns:a16="http://schemas.microsoft.com/office/drawing/2014/main" id="{0BA49E9C-1988-46A8-B57B-9D8B7AD8D9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41" b="36243"/>
            <a:stretch/>
          </p:blipFill>
          <p:spPr bwMode="auto">
            <a:xfrm>
              <a:off x="1921227" y="5034984"/>
              <a:ext cx="1127875" cy="26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F43DC8C-5155-486B-A7D0-68F4178188B6}"/>
                </a:ext>
              </a:extLst>
            </p:cNvPr>
            <p:cNvSpPr/>
            <p:nvPr/>
          </p:nvSpPr>
          <p:spPr>
            <a:xfrm>
              <a:off x="1692664" y="4995608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BC112BE-01A1-47E8-AD9D-ACC6B275E345}"/>
                </a:ext>
              </a:extLst>
            </p:cNvPr>
            <p:cNvSpPr/>
            <p:nvPr/>
          </p:nvSpPr>
          <p:spPr>
            <a:xfrm>
              <a:off x="3378143" y="4993850"/>
              <a:ext cx="1132429" cy="36195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ES-05 </a:t>
              </a:r>
              <a:r>
                <a:rPr lang="de-DE" sz="1400" dirty="0" err="1"/>
                <a:t>Servo</a:t>
              </a:r>
              <a:endParaRPr lang="de-DE" sz="1400" b="1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3832664-631A-4C7B-A8F5-3E369A757E56}"/>
              </a:ext>
            </a:extLst>
          </p:cNvPr>
          <p:cNvCxnSpPr>
            <a:cxnSpLocks/>
            <a:stCxn id="81" idx="1"/>
            <a:endCxn id="82" idx="3"/>
          </p:cNvCxnSpPr>
          <p:nvPr/>
        </p:nvCxnSpPr>
        <p:spPr>
          <a:xfrm flipH="1" flipV="1">
            <a:off x="3634648" y="4983710"/>
            <a:ext cx="1673782" cy="6605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92A25B-4E89-4581-B19B-A8288DE39BB6}"/>
              </a:ext>
            </a:extLst>
          </p:cNvPr>
          <p:cNvSpPr/>
          <p:nvPr/>
        </p:nvSpPr>
        <p:spPr>
          <a:xfrm>
            <a:off x="5308430" y="3675679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GCA-Pi06</a:t>
            </a:r>
            <a:endParaRPr lang="de-DE" sz="1400" b="1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E5684D9-89E8-483D-821C-DE830FCC1D2D}"/>
              </a:ext>
            </a:extLst>
          </p:cNvPr>
          <p:cNvCxnSpPr>
            <a:cxnSpLocks/>
            <a:stCxn id="104" idx="1"/>
            <a:endCxn id="84" idx="3"/>
          </p:cNvCxnSpPr>
          <p:nvPr/>
        </p:nvCxnSpPr>
        <p:spPr>
          <a:xfrm rot="10800000">
            <a:off x="6284485" y="3856656"/>
            <a:ext cx="1373397" cy="2451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D29071-EBDC-4048-B7F9-149073B0B221}"/>
              </a:ext>
            </a:extLst>
          </p:cNvPr>
          <p:cNvCxnSpPr>
            <a:cxnSpLocks/>
            <a:stCxn id="84" idx="2"/>
            <a:endCxn id="81" idx="0"/>
          </p:cNvCxnSpPr>
          <p:nvPr/>
        </p:nvCxnSpPr>
        <p:spPr>
          <a:xfrm>
            <a:off x="5796457" y="4037630"/>
            <a:ext cx="0" cy="77170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Ãhnliches Foto">
            <a:extLst>
              <a:ext uri="{FF2B5EF4-FFF2-40B4-BE49-F238E27FC236}">
                <a16:creationId xmlns:a16="http://schemas.microsoft.com/office/drawing/2014/main" id="{0C2FF19B-1D49-4257-A203-FD2364AE8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27393"/>
          <a:stretch/>
        </p:blipFill>
        <p:spPr bwMode="auto">
          <a:xfrm>
            <a:off x="7403543" y="6429736"/>
            <a:ext cx="1465462" cy="26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BFE513B8-133E-41F4-BB95-E2FA4202292F}"/>
              </a:ext>
            </a:extLst>
          </p:cNvPr>
          <p:cNvGrpSpPr/>
          <p:nvPr/>
        </p:nvGrpSpPr>
        <p:grpSpPr>
          <a:xfrm>
            <a:off x="2371398" y="3503266"/>
            <a:ext cx="1258360" cy="698018"/>
            <a:chOff x="3489595" y="3906884"/>
            <a:chExt cx="1258360" cy="698018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5B9056A4-E75A-4255-80CA-93B1C817AA87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12V </a:t>
              </a:r>
              <a:r>
                <a:rPr lang="de-DE" sz="1200" dirty="0" err="1"/>
                <a:t>ac</a:t>
              </a:r>
              <a:r>
                <a:rPr lang="de-DE" sz="1200" dirty="0"/>
                <a:t> </a:t>
              </a:r>
            </a:p>
          </p:txBody>
        </p:sp>
        <p:pic>
          <p:nvPicPr>
            <p:cNvPr id="96" name="Picture 2" descr="Bildergebnis fÃ¼r strom">
              <a:extLst>
                <a:ext uri="{FF2B5EF4-FFF2-40B4-BE49-F238E27FC236}">
                  <a16:creationId xmlns:a16="http://schemas.microsoft.com/office/drawing/2014/main" id="{B328B639-C9DD-4986-A6AC-34D20F175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D933AAB-5A75-4654-B27E-E9774EAB54FA}"/>
              </a:ext>
            </a:extLst>
          </p:cNvPr>
          <p:cNvCxnSpPr>
            <a:cxnSpLocks/>
            <a:stCxn id="84" idx="1"/>
            <a:endCxn id="95" idx="3"/>
          </p:cNvCxnSpPr>
          <p:nvPr/>
        </p:nvCxnSpPr>
        <p:spPr>
          <a:xfrm flipH="1" flipV="1">
            <a:off x="3629758" y="3852275"/>
            <a:ext cx="1678672" cy="4380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105A4F6-35BC-4718-8284-611F506119BC}"/>
              </a:ext>
            </a:extLst>
          </p:cNvPr>
          <p:cNvSpPr/>
          <p:nvPr/>
        </p:nvSpPr>
        <p:spPr>
          <a:xfrm>
            <a:off x="7657881" y="3678130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GCA-Pi02</a:t>
            </a:r>
            <a:endParaRPr lang="de-DE" sz="14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DF6B8B-8CFA-4ECA-BBA7-A3EC6436C605}"/>
              </a:ext>
            </a:extLst>
          </p:cNvPr>
          <p:cNvCxnSpPr>
            <a:cxnSpLocks/>
            <a:stCxn id="104" idx="2"/>
            <a:endCxn id="80" idx="0"/>
          </p:cNvCxnSpPr>
          <p:nvPr/>
        </p:nvCxnSpPr>
        <p:spPr>
          <a:xfrm flipH="1">
            <a:off x="8136275" y="4040081"/>
            <a:ext cx="5354" cy="78074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291DCA-1256-4E8A-8B05-E1236EACA69E}"/>
              </a:ext>
            </a:extLst>
          </p:cNvPr>
          <p:cNvCxnSpPr>
            <a:cxnSpLocks/>
            <a:stCxn id="56" idx="2"/>
            <a:endCxn id="108" idx="1"/>
          </p:cNvCxnSpPr>
          <p:nvPr/>
        </p:nvCxnSpPr>
        <p:spPr>
          <a:xfrm rot="16200000" flipH="1">
            <a:off x="1339749" y="432637"/>
            <a:ext cx="532538" cy="1332770"/>
          </a:xfrm>
          <a:prstGeom prst="bentConnector2">
            <a:avLst/>
          </a:prstGeom>
          <a:ln w="19050" cap="rnd" cmpd="sng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4C75C33D-FF60-4454-8310-DBD390E72004}"/>
              </a:ext>
            </a:extLst>
          </p:cNvPr>
          <p:cNvSpPr/>
          <p:nvPr/>
        </p:nvSpPr>
        <p:spPr>
          <a:xfrm>
            <a:off x="2272403" y="1147466"/>
            <a:ext cx="1790513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Ringleitung 1,5mm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Länge beliebig (fast)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04B95C1-C986-4B91-AEA6-4537C7B4D834}"/>
              </a:ext>
            </a:extLst>
          </p:cNvPr>
          <p:cNvCxnSpPr>
            <a:cxnSpLocks/>
          </p:cNvCxnSpPr>
          <p:nvPr/>
        </p:nvCxnSpPr>
        <p:spPr>
          <a:xfrm flipV="1">
            <a:off x="1876642" y="1365290"/>
            <a:ext cx="3741" cy="893597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7D9A2D0-9BE2-42DE-8FFB-78CC7DB0B9B6}"/>
              </a:ext>
            </a:extLst>
          </p:cNvPr>
          <p:cNvSpPr/>
          <p:nvPr/>
        </p:nvSpPr>
        <p:spPr>
          <a:xfrm>
            <a:off x="489635" y="1563734"/>
            <a:ext cx="835184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0,14mm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20cm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C39678E-9F38-413F-810A-85F9D2835B6D}"/>
              </a:ext>
            </a:extLst>
          </p:cNvPr>
          <p:cNvSpPr/>
          <p:nvPr/>
        </p:nvSpPr>
        <p:spPr>
          <a:xfrm>
            <a:off x="7695895" y="5341625"/>
            <a:ext cx="880758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0,14mm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150cm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90FA1EF-54DA-41F4-9C47-BF6AE5F3AC9F}"/>
              </a:ext>
            </a:extLst>
          </p:cNvPr>
          <p:cNvSpPr/>
          <p:nvPr/>
        </p:nvSpPr>
        <p:spPr>
          <a:xfrm>
            <a:off x="5211182" y="4201262"/>
            <a:ext cx="1201186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RJ12 I2C max. 10m bis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Raspi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79B6125-4F27-422D-BD09-561C5044FDD4}"/>
              </a:ext>
            </a:extLst>
          </p:cNvPr>
          <p:cNvSpPr/>
          <p:nvPr/>
        </p:nvSpPr>
        <p:spPr>
          <a:xfrm>
            <a:off x="7577279" y="3119483"/>
            <a:ext cx="1117988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RJ12 I2C max. 10m bis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Raspi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4A47F35-B885-449F-A8D7-EE71D8E879A4}"/>
              </a:ext>
            </a:extLst>
          </p:cNvPr>
          <p:cNvSpPr/>
          <p:nvPr/>
        </p:nvSpPr>
        <p:spPr>
          <a:xfrm>
            <a:off x="6418984" y="3634451"/>
            <a:ext cx="1111947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RJ12 I2C max. 10m bis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Raspi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696D866-D6F8-48FC-AA72-9C6876718DD8}"/>
              </a:ext>
            </a:extLst>
          </p:cNvPr>
          <p:cNvSpPr/>
          <p:nvPr/>
        </p:nvSpPr>
        <p:spPr>
          <a:xfrm>
            <a:off x="7547617" y="4210415"/>
            <a:ext cx="1142296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RJ12 I2C max. 10m bis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Raspi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703716A-B7A8-4E7C-BD38-8E1E4D519E00}"/>
              </a:ext>
            </a:extLst>
          </p:cNvPr>
          <p:cNvSpPr/>
          <p:nvPr/>
        </p:nvSpPr>
        <p:spPr>
          <a:xfrm>
            <a:off x="4066564" y="3641280"/>
            <a:ext cx="928768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0,75mm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???cm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A7A0E3F-D7C2-44FE-B8AB-8B65297E8D48}"/>
              </a:ext>
            </a:extLst>
          </p:cNvPr>
          <p:cNvSpPr/>
          <p:nvPr/>
        </p:nvSpPr>
        <p:spPr>
          <a:xfrm>
            <a:off x="4090569" y="4765886"/>
            <a:ext cx="880758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0,14mm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150cm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AE6222C-DBAD-414C-8B3B-C28840F208D0}"/>
              </a:ext>
            </a:extLst>
          </p:cNvPr>
          <p:cNvSpPr/>
          <p:nvPr/>
        </p:nvSpPr>
        <p:spPr>
          <a:xfrm>
            <a:off x="1807896" y="3631103"/>
            <a:ext cx="271947" cy="2781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C83C4D-0B39-4C11-AE50-F1E7253B88A8}"/>
              </a:ext>
            </a:extLst>
          </p:cNvPr>
          <p:cNvSpPr/>
          <p:nvPr/>
        </p:nvSpPr>
        <p:spPr>
          <a:xfrm>
            <a:off x="430331" y="3782767"/>
            <a:ext cx="271947" cy="2781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8200835-B16C-45BA-82E9-C5B1227389FF}"/>
              </a:ext>
            </a:extLst>
          </p:cNvPr>
          <p:cNvSpPr/>
          <p:nvPr/>
        </p:nvSpPr>
        <p:spPr>
          <a:xfrm>
            <a:off x="1164498" y="3681846"/>
            <a:ext cx="271947" cy="2781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7C97A5C-AD9D-427B-8606-7157B413AB50}"/>
              </a:ext>
            </a:extLst>
          </p:cNvPr>
          <p:cNvSpPr/>
          <p:nvPr/>
        </p:nvSpPr>
        <p:spPr>
          <a:xfrm>
            <a:off x="5211182" y="6003087"/>
            <a:ext cx="1207802" cy="69801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5V 3A Netzteil</a:t>
            </a:r>
            <a:endParaRPr lang="de-DE" sz="1200" b="1" dirty="0"/>
          </a:p>
        </p:txBody>
      </p:sp>
      <p:pic>
        <p:nvPicPr>
          <p:cNvPr id="55" name="Picture 2" descr="Bildergebnis fÃ¼r strom">
            <a:extLst>
              <a:ext uri="{FF2B5EF4-FFF2-40B4-BE49-F238E27FC236}">
                <a16:creationId xmlns:a16="http://schemas.microsoft.com/office/drawing/2014/main" id="{776CF1C9-66FE-4E48-A012-6CADA2A4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07" y="6099060"/>
            <a:ext cx="338627" cy="3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A6F3E3-0E6A-477F-AF5A-70FABAA33356}"/>
              </a:ext>
            </a:extLst>
          </p:cNvPr>
          <p:cNvSpPr/>
          <p:nvPr/>
        </p:nvSpPr>
        <p:spPr>
          <a:xfrm>
            <a:off x="4907548" y="5371242"/>
            <a:ext cx="1753722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0,75mm2 Stern-verkabelung max. 4 PI03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992634C-C0CE-44AF-A7C1-5F3CB1D96F13}"/>
              </a:ext>
            </a:extLst>
          </p:cNvPr>
          <p:cNvSpPr/>
          <p:nvPr/>
        </p:nvSpPr>
        <p:spPr>
          <a:xfrm>
            <a:off x="7439575" y="611539"/>
            <a:ext cx="1175539" cy="48966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LED </a:t>
            </a:r>
            <a:r>
              <a:rPr lang="de-DE" sz="1400" dirty="0" err="1"/>
              <a:t>Beleuchung</a:t>
            </a:r>
            <a:endParaRPr lang="de-DE" sz="1400" b="1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38494B5-5321-497D-A62C-E3A6FEBE48DE}"/>
              </a:ext>
            </a:extLst>
          </p:cNvPr>
          <p:cNvGrpSpPr/>
          <p:nvPr/>
        </p:nvGrpSpPr>
        <p:grpSpPr>
          <a:xfrm>
            <a:off x="4934702" y="502980"/>
            <a:ext cx="1258360" cy="698018"/>
            <a:chOff x="3489595" y="3906884"/>
            <a:chExt cx="1258360" cy="69801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C877823-35C9-4A65-BFF0-813DB2D13421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???V </a:t>
              </a:r>
              <a:r>
                <a:rPr lang="de-DE" sz="1200" dirty="0" err="1"/>
                <a:t>ac</a:t>
              </a:r>
              <a:r>
                <a:rPr lang="de-DE" sz="1200" dirty="0"/>
                <a:t> </a:t>
              </a:r>
            </a:p>
          </p:txBody>
        </p:sp>
        <p:pic>
          <p:nvPicPr>
            <p:cNvPr id="70" name="Picture 2" descr="Bildergebnis fÃ¼r strom">
              <a:extLst>
                <a:ext uri="{FF2B5EF4-FFF2-40B4-BE49-F238E27FC236}">
                  <a16:creationId xmlns:a16="http://schemas.microsoft.com/office/drawing/2014/main" id="{83614865-E327-4B5D-B92D-43CF5812B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B5EC248-DEB8-4C71-BA34-93F30CED7A42}"/>
              </a:ext>
            </a:extLst>
          </p:cNvPr>
          <p:cNvCxnSpPr>
            <a:cxnSpLocks/>
            <a:stCxn id="67" idx="1"/>
            <a:endCxn id="69" idx="3"/>
          </p:cNvCxnSpPr>
          <p:nvPr/>
        </p:nvCxnSpPr>
        <p:spPr>
          <a:xfrm flipH="1" flipV="1">
            <a:off x="6193062" y="851989"/>
            <a:ext cx="1246513" cy="4380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079BA6D-0415-4C85-8C51-1B6DC6136C38}"/>
              </a:ext>
            </a:extLst>
          </p:cNvPr>
          <p:cNvSpPr/>
          <p:nvPr/>
        </p:nvSpPr>
        <p:spPr>
          <a:xfrm>
            <a:off x="6358563" y="643668"/>
            <a:ext cx="928768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0,75mm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???cm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0EFE4-D83D-47A1-9A08-781C2F6E4252}"/>
              </a:ext>
            </a:extLst>
          </p:cNvPr>
          <p:cNvSpPr txBox="1"/>
          <p:nvPr/>
        </p:nvSpPr>
        <p:spPr>
          <a:xfrm>
            <a:off x="4670387" y="2447369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Belegtmeldung</a:t>
            </a:r>
            <a:r>
              <a:rPr lang="de-DE" sz="1600" dirty="0"/>
              <a:t> &amp; Schaltungen</a:t>
            </a:r>
          </a:p>
        </p:txBody>
      </p:sp>
    </p:spTree>
    <p:extLst>
      <p:ext uri="{BB962C8B-B14F-4D97-AF65-F5344CB8AC3E}">
        <p14:creationId xmlns:p14="http://schemas.microsoft.com/office/powerpoint/2010/main" val="102801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Knop, Roger</dc:creator>
  <cp:lastModifiedBy>Knop, Roger</cp:lastModifiedBy>
  <cp:revision>31</cp:revision>
  <dcterms:created xsi:type="dcterms:W3CDTF">2019-02-12T10:40:57Z</dcterms:created>
  <dcterms:modified xsi:type="dcterms:W3CDTF">2020-01-11T13:07:49Z</dcterms:modified>
</cp:coreProperties>
</file>