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105636-491D-40CE-9D33-638D2C6FE6D6}" v="19" dt="2019-10-15T09:34:1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1830" autoAdjust="0"/>
  </p:normalViewPr>
  <p:slideViewPr>
    <p:cSldViewPr snapToGrid="0">
      <p:cViewPr>
        <p:scale>
          <a:sx n="125" d="100"/>
          <a:sy n="125" d="100"/>
        </p:scale>
        <p:origin x="189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op, Roger" userId="6e18df92-ca78-483d-9f5e-e7e1767bd246" providerId="ADAL" clId="{EE105636-491D-40CE-9D33-638D2C6FE6D6}"/>
    <pc:docChg chg="custSel addSld modSld">
      <pc:chgData name="Knop, Roger" userId="6e18df92-ca78-483d-9f5e-e7e1767bd246" providerId="ADAL" clId="{EE105636-491D-40CE-9D33-638D2C6FE6D6}" dt="2019-10-15T09:34:28.868" v="150" actId="14100"/>
      <pc:docMkLst>
        <pc:docMk/>
      </pc:docMkLst>
      <pc:sldChg chg="addSp delSp modSp">
        <pc:chgData name="Knop, Roger" userId="6e18df92-ca78-483d-9f5e-e7e1767bd246" providerId="ADAL" clId="{EE105636-491D-40CE-9D33-638D2C6FE6D6}" dt="2019-10-03T16:10:02.243" v="57" actId="478"/>
        <pc:sldMkLst>
          <pc:docMk/>
          <pc:sldMk cId="4221775841" sldId="257"/>
        </pc:sldMkLst>
        <pc:spChg chg="add del mod">
          <ac:chgData name="Knop, Roger" userId="6e18df92-ca78-483d-9f5e-e7e1767bd246" providerId="ADAL" clId="{EE105636-491D-40CE-9D33-638D2C6FE6D6}" dt="2019-10-03T16:10:02.243" v="57" actId="478"/>
          <ac:spMkLst>
            <pc:docMk/>
            <pc:sldMk cId="4221775841" sldId="257"/>
            <ac:spMk id="3" creationId="{9E66EE1B-29ED-45D3-B494-14ECD1A0B694}"/>
          </ac:spMkLst>
        </pc:spChg>
      </pc:sldChg>
      <pc:sldChg chg="addSp delSp modSp add">
        <pc:chgData name="Knop, Roger" userId="6e18df92-ca78-483d-9f5e-e7e1767bd246" providerId="ADAL" clId="{EE105636-491D-40CE-9D33-638D2C6FE6D6}" dt="2019-10-15T09:34:28.868" v="150" actId="14100"/>
        <pc:sldMkLst>
          <pc:docMk/>
          <pc:sldMk cId="867983266" sldId="258"/>
        </pc:sldMkLst>
        <pc:spChg chg="del mod">
          <ac:chgData name="Knop, Roger" userId="6e18df92-ca78-483d-9f5e-e7e1767bd246" providerId="ADAL" clId="{EE105636-491D-40CE-9D33-638D2C6FE6D6}" dt="2019-10-15T09:34:21.917" v="149" actId="478"/>
          <ac:spMkLst>
            <pc:docMk/>
            <pc:sldMk cId="867983266" sldId="258"/>
            <ac:spMk id="3" creationId="{9E66EE1B-29ED-45D3-B494-14ECD1A0B694}"/>
          </ac:spMkLst>
        </pc:spChg>
        <pc:spChg chg="mod">
          <ac:chgData name="Knop, Roger" userId="6e18df92-ca78-483d-9f5e-e7e1767bd246" providerId="ADAL" clId="{EE105636-491D-40CE-9D33-638D2C6FE6D6}" dt="2019-10-15T09:32:37.955" v="117" actId="14100"/>
          <ac:spMkLst>
            <pc:docMk/>
            <pc:sldMk cId="867983266" sldId="258"/>
            <ac:spMk id="62" creationId="{64426494-DB82-48D2-A2B5-0118FD07967B}"/>
          </ac:spMkLst>
        </pc:spChg>
        <pc:spChg chg="mod">
          <ac:chgData name="Knop, Roger" userId="6e18df92-ca78-483d-9f5e-e7e1767bd246" providerId="ADAL" clId="{EE105636-491D-40CE-9D33-638D2C6FE6D6}" dt="2019-10-15T09:33:13.487" v="139" actId="20577"/>
          <ac:spMkLst>
            <pc:docMk/>
            <pc:sldMk cId="867983266" sldId="258"/>
            <ac:spMk id="69" creationId="{82F4AE9D-8D85-4D55-8D79-0912EDCBF10C}"/>
          </ac:spMkLst>
        </pc:spChg>
        <pc:spChg chg="add del mod ord">
          <ac:chgData name="Knop, Roger" userId="6e18df92-ca78-483d-9f5e-e7e1767bd246" providerId="ADAL" clId="{EE105636-491D-40CE-9D33-638D2C6FE6D6}" dt="2019-10-15T09:32:42.259" v="118" actId="478"/>
          <ac:spMkLst>
            <pc:docMk/>
            <pc:sldMk cId="867983266" sldId="258"/>
            <ac:spMk id="75" creationId="{EDB21D15-EBD0-4897-829A-144C82ED5159}"/>
          </ac:spMkLst>
        </pc:spChg>
        <pc:spChg chg="mod">
          <ac:chgData name="Knop, Roger" userId="6e18df92-ca78-483d-9f5e-e7e1767bd246" providerId="ADAL" clId="{EE105636-491D-40CE-9D33-638D2C6FE6D6}" dt="2019-10-15T09:33:58.900" v="146" actId="1076"/>
          <ac:spMkLst>
            <pc:docMk/>
            <pc:sldMk cId="867983266" sldId="258"/>
            <ac:spMk id="103" creationId="{22D8A4AD-3BF4-4E25-A56F-8826FCD94348}"/>
          </ac:spMkLst>
        </pc:spChg>
        <pc:grpChg chg="mod">
          <ac:chgData name="Knop, Roger" userId="6e18df92-ca78-483d-9f5e-e7e1767bd246" providerId="ADAL" clId="{EE105636-491D-40CE-9D33-638D2C6FE6D6}" dt="2019-10-15T09:34:12.859" v="148" actId="1076"/>
          <ac:grpSpMkLst>
            <pc:docMk/>
            <pc:sldMk cId="867983266" sldId="258"/>
            <ac:grpSpMk id="63" creationId="{A970E67F-4295-4D26-B5BD-761567807F28}"/>
          </ac:grpSpMkLst>
        </pc:grpChg>
        <pc:picChg chg="mod">
          <ac:chgData name="Knop, Roger" userId="6e18df92-ca78-483d-9f5e-e7e1767bd246" providerId="ADAL" clId="{EE105636-491D-40CE-9D33-638D2C6FE6D6}" dt="2019-10-15T09:34:12.859" v="148" actId="1076"/>
          <ac:picMkLst>
            <pc:docMk/>
            <pc:sldMk cId="867983266" sldId="258"/>
            <ac:picMk id="70" creationId="{234043ED-8654-4348-A034-74A9D5135D44}"/>
          </ac:picMkLst>
        </pc:pic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7" creationId="{2F312F9A-1E61-48DE-8FFC-276B374911D9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40" creationId="{CF28C14C-B174-402C-87C6-4D29BDC8BD6B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80" creationId="{16750294-DF37-4EE6-B611-CF5DD86E41CA}"/>
          </ac:cxnSpMkLst>
        </pc:cxnChg>
        <pc:cxnChg chg="mod">
          <ac:chgData name="Knop, Roger" userId="6e18df92-ca78-483d-9f5e-e7e1767bd246" providerId="ADAL" clId="{EE105636-491D-40CE-9D33-638D2C6FE6D6}" dt="2019-10-15T09:34:28.868" v="150" actId="14100"/>
          <ac:cxnSpMkLst>
            <pc:docMk/>
            <pc:sldMk cId="867983266" sldId="258"/>
            <ac:cxnSpMk id="81" creationId="{203F1856-DA26-47D6-BF5A-BFE65A68CE37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4" creationId="{9ABB9810-0FB2-4FC6-88E7-76B1E35F72DB}"/>
          </ac:cxnSpMkLst>
        </pc:cxnChg>
        <pc:cxnChg chg="mod">
          <ac:chgData name="Knop, Roger" userId="6e18df92-ca78-483d-9f5e-e7e1767bd246" providerId="ADAL" clId="{EE105636-491D-40CE-9D33-638D2C6FE6D6}" dt="2019-10-15T09:32:37.955" v="117" actId="14100"/>
          <ac:cxnSpMkLst>
            <pc:docMk/>
            <pc:sldMk cId="867983266" sldId="258"/>
            <ac:cxnSpMk id="85" creationId="{9BF8D462-EC99-4E44-82F3-64FB011E1469}"/>
          </ac:cxnSpMkLst>
        </pc:cxnChg>
        <pc:cxnChg chg="mod">
          <ac:chgData name="Knop, Roger" userId="6e18df92-ca78-483d-9f5e-e7e1767bd246" providerId="ADAL" clId="{EE105636-491D-40CE-9D33-638D2C6FE6D6}" dt="2019-10-15T09:33:54.442" v="145" actId="14100"/>
          <ac:cxnSpMkLst>
            <pc:docMk/>
            <pc:sldMk cId="867983266" sldId="258"/>
            <ac:cxnSpMk id="92" creationId="{C82ED433-19E4-425B-B25D-783AB6660D13}"/>
          </ac:cxnSpMkLst>
        </pc:cxnChg>
        <pc:cxnChg chg="mod">
          <ac:chgData name="Knop, Roger" userId="6e18df92-ca78-483d-9f5e-e7e1767bd246" providerId="ADAL" clId="{EE105636-491D-40CE-9D33-638D2C6FE6D6}" dt="2019-10-15T09:33:58.900" v="146" actId="1076"/>
          <ac:cxnSpMkLst>
            <pc:docMk/>
            <pc:sldMk cId="867983266" sldId="258"/>
            <ac:cxnSpMk id="105" creationId="{2DDE5DE3-4607-4FE8-BE27-D79C6CBA70CA}"/>
          </ac:cxnSpMkLst>
        </pc:cxnChg>
      </pc:sldChg>
    </pc:docChg>
  </pc:docChgLst>
  <pc:docChgLst>
    <pc:chgData name="Knop, Roger" userId="6e18df92-ca78-483d-9f5e-e7e1767bd246" providerId="ADAL" clId="{27273C6A-BD93-405E-9D20-A01D6B21EF73}"/>
  </pc:docChgLst>
  <pc:docChgLst>
    <pc:chgData name="Knop, Roger" userId="6e18df92-ca78-483d-9f5e-e7e1767bd246" providerId="ADAL" clId="{10E16368-8F9F-45FC-B661-F6BFC5412C5C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9DB1F-D61D-433C-BF0D-19DF96EA831A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F5E1C-2C2E-49F0-8985-30232DCC0EC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628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F5E1C-2C2E-49F0-8985-30232DCC0E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8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63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4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2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73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8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34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90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52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14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8E9F-3905-4325-8FE4-24BE77D686F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1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28E9F-3905-4325-8FE4-24BE77D686F8}" type="datetimeFigureOut">
              <a:rPr lang="de-DE" smtClean="0"/>
              <a:t>12.01.2021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7759-713B-48B6-BC92-3693EF6D7A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86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18A4E-320E-4E7B-9C11-6AF0B79B26FD}"/>
              </a:ext>
            </a:extLst>
          </p:cNvPr>
          <p:cNvGrpSpPr/>
          <p:nvPr/>
        </p:nvGrpSpPr>
        <p:grpSpPr>
          <a:xfrm>
            <a:off x="4067384" y="871952"/>
            <a:ext cx="1139542" cy="1623150"/>
            <a:chOff x="4083540" y="930351"/>
            <a:chExt cx="1139542" cy="1623150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2F4AE9D-8D85-4D55-8D79-0912EDCBF10C}"/>
                </a:ext>
              </a:extLst>
            </p:cNvPr>
            <p:cNvSpPr/>
            <p:nvPr/>
          </p:nvSpPr>
          <p:spPr>
            <a:xfrm>
              <a:off x="4083540" y="1059237"/>
              <a:ext cx="1139542" cy="1494264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de-DE" sz="1400" b="1" dirty="0" err="1"/>
                <a:t>RasPi</a:t>
              </a:r>
              <a:endParaRPr lang="de-DE" sz="1100" b="1" dirty="0"/>
            </a:p>
            <a:p>
              <a:pPr algn="ctr"/>
              <a:r>
                <a:rPr lang="de-DE" sz="1000" dirty="0"/>
                <a:t>FHEM Server</a:t>
              </a:r>
            </a:p>
            <a:p>
              <a:pPr algn="ctr"/>
              <a:endParaRPr lang="de-DE" sz="1000" dirty="0"/>
            </a:p>
            <a:p>
              <a:pPr algn="ctr"/>
              <a:endParaRPr lang="de-DE" sz="900" dirty="0"/>
            </a:p>
          </p:txBody>
        </p:sp>
        <p:pic>
          <p:nvPicPr>
            <p:cNvPr id="70" name="Picture 10" descr="Bildergebnis fÃ¼r raspberry">
              <a:extLst>
                <a:ext uri="{FF2B5EF4-FFF2-40B4-BE49-F238E27FC236}">
                  <a16:creationId xmlns:a16="http://schemas.microsoft.com/office/drawing/2014/main" id="{234043ED-8654-4348-A034-74A9D5135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5885" y="1122842"/>
              <a:ext cx="374850" cy="4462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127CC9B-0A0E-4E15-95B1-2BCA7CE7D40B}"/>
                </a:ext>
              </a:extLst>
            </p:cNvPr>
            <p:cNvSpPr/>
            <p:nvPr/>
          </p:nvSpPr>
          <p:spPr>
            <a:xfrm>
              <a:off x="4240542" y="930351"/>
              <a:ext cx="825537" cy="11261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192.168.1.99</a:t>
              </a:r>
              <a:endParaRPr lang="de-DE" sz="9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8633036C-360A-49A2-BEA4-6F0DF7C072A3}"/>
              </a:ext>
            </a:extLst>
          </p:cNvPr>
          <p:cNvSpPr/>
          <p:nvPr/>
        </p:nvSpPr>
        <p:spPr>
          <a:xfrm>
            <a:off x="5742523" y="1038704"/>
            <a:ext cx="1300178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RFXtrx433</a:t>
            </a:r>
          </a:p>
          <a:p>
            <a:pPr algn="ctr"/>
            <a:r>
              <a:rPr lang="de-DE" sz="1200" dirty="0"/>
              <a:t>433Mhz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141590-2CAF-4AB7-86BC-42C72306A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248703" y="977935"/>
            <a:ext cx="483489" cy="483489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CDB0442-E480-4DC5-B6E9-FDE81F2C416E}"/>
              </a:ext>
            </a:extLst>
          </p:cNvPr>
          <p:cNvSpPr/>
          <p:nvPr/>
        </p:nvSpPr>
        <p:spPr>
          <a:xfrm>
            <a:off x="5742523" y="1484093"/>
            <a:ext cx="1300178" cy="361951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CUL MAX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187CC2B2-C02F-45DA-A3DB-0748369E6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248703" y="1423324"/>
            <a:ext cx="483489" cy="483489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383672C-A105-4D91-BEF1-6B01F4DD454B}"/>
              </a:ext>
            </a:extLst>
          </p:cNvPr>
          <p:cNvGrpSpPr/>
          <p:nvPr/>
        </p:nvGrpSpPr>
        <p:grpSpPr>
          <a:xfrm>
            <a:off x="2201718" y="1868092"/>
            <a:ext cx="1300178" cy="627587"/>
            <a:chOff x="2201718" y="1868092"/>
            <a:chExt cx="1300178" cy="627587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32788603-2701-4428-AAAA-C8E4A3225541}"/>
                </a:ext>
              </a:extLst>
            </p:cNvPr>
            <p:cNvSpPr/>
            <p:nvPr/>
          </p:nvSpPr>
          <p:spPr>
            <a:xfrm>
              <a:off x="2201718" y="1990497"/>
              <a:ext cx="1300178" cy="505182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Homematic</a:t>
              </a:r>
              <a:endParaRPr lang="de-DE" sz="1400" dirty="0"/>
            </a:p>
            <a:p>
              <a:pPr algn="ctr"/>
              <a:r>
                <a:rPr lang="de-DE" sz="1400" dirty="0"/>
                <a:t>HMCC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0CF37874-6E53-4971-977B-AEA0397979AF}"/>
                </a:ext>
              </a:extLst>
            </p:cNvPr>
            <p:cNvSpPr/>
            <p:nvPr/>
          </p:nvSpPr>
          <p:spPr>
            <a:xfrm>
              <a:off x="2416450" y="1868092"/>
              <a:ext cx="870714" cy="11261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192.168.1.98</a:t>
              </a:r>
              <a:endParaRPr lang="de-DE" sz="9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C5BFEB4-7F9B-4CAE-A9AA-B38A57E9D398}"/>
              </a:ext>
            </a:extLst>
          </p:cNvPr>
          <p:cNvGrpSpPr/>
          <p:nvPr/>
        </p:nvGrpSpPr>
        <p:grpSpPr>
          <a:xfrm>
            <a:off x="2201718" y="605958"/>
            <a:ext cx="1300178" cy="627587"/>
            <a:chOff x="3560952" y="2135188"/>
            <a:chExt cx="1300178" cy="627587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676D031-1020-4908-86BE-410C6ADDC150}"/>
                </a:ext>
              </a:extLst>
            </p:cNvPr>
            <p:cNvSpPr/>
            <p:nvPr/>
          </p:nvSpPr>
          <p:spPr>
            <a:xfrm>
              <a:off x="3560952" y="2257593"/>
              <a:ext cx="1300178" cy="505182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KNX</a:t>
              </a:r>
            </a:p>
            <a:p>
              <a:pPr algn="ctr"/>
              <a:r>
                <a:rPr lang="de-DE" sz="1400" dirty="0"/>
                <a:t>1.1.74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B743DAA-EA53-4ADD-8840-AF6F93B8FA8E}"/>
                </a:ext>
              </a:extLst>
            </p:cNvPr>
            <p:cNvSpPr/>
            <p:nvPr/>
          </p:nvSpPr>
          <p:spPr>
            <a:xfrm>
              <a:off x="3775684" y="2135188"/>
              <a:ext cx="870714" cy="11261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192.168.1.111</a:t>
              </a:r>
              <a:endParaRPr lang="de-DE" sz="9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404CA3-D57F-4771-A0BA-0BBE66FD8274}"/>
              </a:ext>
            </a:extLst>
          </p:cNvPr>
          <p:cNvGrpSpPr/>
          <p:nvPr/>
        </p:nvGrpSpPr>
        <p:grpSpPr>
          <a:xfrm>
            <a:off x="5248703" y="1929052"/>
            <a:ext cx="1802480" cy="627587"/>
            <a:chOff x="2065176" y="3305853"/>
            <a:chExt cx="1802480" cy="627587"/>
          </a:xfrm>
        </p:grpSpPr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B5253FC8-D37E-40F7-9595-62311634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065176" y="3449951"/>
              <a:ext cx="483489" cy="483489"/>
            </a:xfrm>
            <a:prstGeom prst="rect">
              <a:avLst/>
            </a:prstGeom>
          </p:spPr>
        </p:pic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AAC5EE7-9184-4773-8B95-CF9C2D621FDD}"/>
                </a:ext>
              </a:extLst>
            </p:cNvPr>
            <p:cNvGrpSpPr/>
            <p:nvPr/>
          </p:nvGrpSpPr>
          <p:grpSpPr>
            <a:xfrm>
              <a:off x="2567478" y="3305853"/>
              <a:ext cx="1300178" cy="627587"/>
              <a:chOff x="3560952" y="2135188"/>
              <a:chExt cx="1300178" cy="627587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805250D8-82FF-44F5-99FF-D2835D0A6B6C}"/>
                  </a:ext>
                </a:extLst>
              </p:cNvPr>
              <p:cNvSpPr/>
              <p:nvPr/>
            </p:nvSpPr>
            <p:spPr>
              <a:xfrm>
                <a:off x="3560952" y="2257593"/>
                <a:ext cx="1300178" cy="505182"/>
              </a:xfrm>
              <a:prstGeom prst="round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err="1"/>
                  <a:t>Conbee</a:t>
                </a:r>
                <a:r>
                  <a:rPr lang="de-DE" sz="1400" dirty="0"/>
                  <a:t> II</a:t>
                </a:r>
              </a:p>
              <a:p>
                <a:pPr algn="ctr"/>
                <a:r>
                  <a:rPr lang="de-DE" sz="1400" dirty="0" err="1"/>
                  <a:t>Hue</a:t>
                </a:r>
                <a:r>
                  <a:rPr lang="de-DE" sz="1400" dirty="0"/>
                  <a:t> / </a:t>
                </a:r>
                <a:r>
                  <a:rPr lang="de-DE" sz="1400" dirty="0" err="1"/>
                  <a:t>Zigbee</a:t>
                </a:r>
                <a:endParaRPr lang="de-DE" sz="1400" dirty="0"/>
              </a:p>
            </p:txBody>
          </p:sp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16562B05-052F-4AD0-875A-538E3CF48E76}"/>
                  </a:ext>
                </a:extLst>
              </p:cNvPr>
              <p:cNvSpPr/>
              <p:nvPr/>
            </p:nvSpPr>
            <p:spPr>
              <a:xfrm>
                <a:off x="3775684" y="2135188"/>
                <a:ext cx="870714" cy="112619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192.168.1.99</a:t>
                </a:r>
                <a:endParaRPr lang="de-DE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A5ED0EC-7EE4-4193-973D-7A695D04C101}"/>
              </a:ext>
            </a:extLst>
          </p:cNvPr>
          <p:cNvCxnSpPr>
            <a:cxnSpLocks/>
            <a:stCxn id="69" idx="1"/>
            <a:endCxn id="100" idx="3"/>
          </p:cNvCxnSpPr>
          <p:nvPr/>
        </p:nvCxnSpPr>
        <p:spPr>
          <a:xfrm rot="10800000">
            <a:off x="3501896" y="980954"/>
            <a:ext cx="565488" cy="767016"/>
          </a:xfrm>
          <a:prstGeom prst="bentConnector3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857FB7A-147E-415A-924B-D601E6703393}"/>
              </a:ext>
            </a:extLst>
          </p:cNvPr>
          <p:cNvCxnSpPr>
            <a:cxnSpLocks/>
            <a:stCxn id="69" idx="1"/>
            <a:endCxn id="96" idx="3"/>
          </p:cNvCxnSpPr>
          <p:nvPr/>
        </p:nvCxnSpPr>
        <p:spPr>
          <a:xfrm rot="10800000" flipV="1">
            <a:off x="3501896" y="1747970"/>
            <a:ext cx="565488" cy="49511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7344F5C0-3C9A-4F4E-9710-78A4488455C6}"/>
              </a:ext>
            </a:extLst>
          </p:cNvPr>
          <p:cNvSpPr/>
          <p:nvPr/>
        </p:nvSpPr>
        <p:spPr>
          <a:xfrm>
            <a:off x="412087" y="242934"/>
            <a:ext cx="1300178" cy="10195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Lampen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Steckdosen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Heizung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Bügeleisen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55A623E-807E-4935-BCDF-7E4443E9ADF2}"/>
              </a:ext>
            </a:extLst>
          </p:cNvPr>
          <p:cNvSpPr/>
          <p:nvPr/>
        </p:nvSpPr>
        <p:spPr>
          <a:xfrm>
            <a:off x="413183" y="1640020"/>
            <a:ext cx="1300178" cy="68266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Türschloss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Dachfenster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Heizung Leon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537CE80-D199-46FD-8ADA-072822F75FF8}"/>
              </a:ext>
            </a:extLst>
          </p:cNvPr>
          <p:cNvSpPr/>
          <p:nvPr/>
        </p:nvSpPr>
        <p:spPr>
          <a:xfrm>
            <a:off x="5772413" y="2856811"/>
            <a:ext cx="1161788" cy="12035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Kellertür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Zisterne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Sauna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Weihnachten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9F4E0DC-DFBB-4099-97CB-1DDC678E8166}"/>
              </a:ext>
            </a:extLst>
          </p:cNvPr>
          <p:cNvCxnSpPr>
            <a:cxnSpLocks/>
            <a:stCxn id="100" idx="1"/>
            <a:endCxn id="109" idx="3"/>
          </p:cNvCxnSpPr>
          <p:nvPr/>
        </p:nvCxnSpPr>
        <p:spPr>
          <a:xfrm rot="10800000">
            <a:off x="1712266" y="752700"/>
            <a:ext cx="489453" cy="228254"/>
          </a:xfrm>
          <a:prstGeom prst="bentConnector3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937A3D72-FF30-450D-9C6A-4795E322B439}"/>
              </a:ext>
            </a:extLst>
          </p:cNvPr>
          <p:cNvCxnSpPr>
            <a:cxnSpLocks/>
            <a:stCxn id="96" idx="1"/>
            <a:endCxn id="112" idx="3"/>
          </p:cNvCxnSpPr>
          <p:nvPr/>
        </p:nvCxnSpPr>
        <p:spPr>
          <a:xfrm rot="10800000">
            <a:off x="1713362" y="1981354"/>
            <a:ext cx="488357" cy="261735"/>
          </a:xfrm>
          <a:prstGeom prst="bentConnector3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46C7672-B3B3-448A-8F6A-A3D21C519B8B}"/>
              </a:ext>
            </a:extLst>
          </p:cNvPr>
          <p:cNvCxnSpPr>
            <a:cxnSpLocks/>
            <a:stCxn id="121" idx="1"/>
            <a:endCxn id="147" idx="3"/>
          </p:cNvCxnSpPr>
          <p:nvPr/>
        </p:nvCxnSpPr>
        <p:spPr>
          <a:xfrm rot="10800000" flipV="1">
            <a:off x="7042702" y="919128"/>
            <a:ext cx="441825" cy="300551"/>
          </a:xfrm>
          <a:prstGeom prst="bentConnector3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D5F69A27-658F-4F3C-9CE7-095F7959799E}"/>
              </a:ext>
            </a:extLst>
          </p:cNvPr>
          <p:cNvSpPr/>
          <p:nvPr/>
        </p:nvSpPr>
        <p:spPr>
          <a:xfrm>
            <a:off x="7484526" y="718577"/>
            <a:ext cx="1300178" cy="4011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Funksteckdosen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Temperatur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473B16-2141-42A2-889A-E4D7C27769B5}"/>
              </a:ext>
            </a:extLst>
          </p:cNvPr>
          <p:cNvSpPr/>
          <p:nvPr/>
        </p:nvSpPr>
        <p:spPr>
          <a:xfrm>
            <a:off x="4099714" y="2691851"/>
            <a:ext cx="1074882" cy="329922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HTTP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B3362D4-7396-4451-A84C-55857473FE09}"/>
              </a:ext>
            </a:extLst>
          </p:cNvPr>
          <p:cNvCxnSpPr>
            <a:cxnSpLocks/>
            <a:stCxn id="125" idx="0"/>
            <a:endCxn id="69" idx="2"/>
          </p:cNvCxnSpPr>
          <p:nvPr/>
        </p:nvCxnSpPr>
        <p:spPr>
          <a:xfrm flipV="1">
            <a:off x="4637155" y="2495102"/>
            <a:ext cx="0" cy="196749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9A3FE12-87CC-4DFE-9747-A507498D65E1}"/>
              </a:ext>
            </a:extLst>
          </p:cNvPr>
          <p:cNvSpPr/>
          <p:nvPr/>
        </p:nvSpPr>
        <p:spPr>
          <a:xfrm>
            <a:off x="7484526" y="1466989"/>
            <a:ext cx="1300178" cy="4011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Heizung Vincent &amp; Bad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DD3BAED-CF9F-4267-9192-E1051EF5669F}"/>
              </a:ext>
            </a:extLst>
          </p:cNvPr>
          <p:cNvSpPr/>
          <p:nvPr/>
        </p:nvSpPr>
        <p:spPr>
          <a:xfrm>
            <a:off x="7484526" y="2220304"/>
            <a:ext cx="1300178" cy="4011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MagicCube</a:t>
            </a:r>
            <a:endParaRPr lang="de-DE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AC00B3F-19EE-4CCB-943B-874D45B3FF01}"/>
              </a:ext>
            </a:extLst>
          </p:cNvPr>
          <p:cNvCxnSpPr>
            <a:cxnSpLocks/>
            <a:stCxn id="130" idx="1"/>
            <a:endCxn id="104" idx="3"/>
          </p:cNvCxnSpPr>
          <p:nvPr/>
        </p:nvCxnSpPr>
        <p:spPr>
          <a:xfrm rot="10800000">
            <a:off x="7051184" y="2304048"/>
            <a:ext cx="433343" cy="116808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AB231DD-B8C0-4B58-8C04-DA25BD2AA4D9}"/>
              </a:ext>
            </a:extLst>
          </p:cNvPr>
          <p:cNvCxnSpPr>
            <a:cxnSpLocks/>
            <a:stCxn id="128" idx="1"/>
            <a:endCxn id="82" idx="3"/>
          </p:cNvCxnSpPr>
          <p:nvPr/>
        </p:nvCxnSpPr>
        <p:spPr>
          <a:xfrm flipH="1" flipV="1">
            <a:off x="7042701" y="1665069"/>
            <a:ext cx="441825" cy="2472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8DB5B4E-78BA-4818-8F39-890FE80B42C5}"/>
              </a:ext>
            </a:extLst>
          </p:cNvPr>
          <p:cNvGrpSpPr/>
          <p:nvPr/>
        </p:nvGrpSpPr>
        <p:grpSpPr>
          <a:xfrm>
            <a:off x="845371" y="2756701"/>
            <a:ext cx="1102032" cy="469478"/>
            <a:chOff x="2300791" y="1868092"/>
            <a:chExt cx="1102032" cy="469478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CFFCFB73-3AF3-4C1B-A411-828BD21551C5}"/>
                </a:ext>
              </a:extLst>
            </p:cNvPr>
            <p:cNvSpPr/>
            <p:nvPr/>
          </p:nvSpPr>
          <p:spPr>
            <a:xfrm>
              <a:off x="2300791" y="2007648"/>
              <a:ext cx="1102032" cy="329922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Wetterstation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9FD7E03E-5CFA-444E-81D3-5FF568EB294D}"/>
                </a:ext>
              </a:extLst>
            </p:cNvPr>
            <p:cNvSpPr/>
            <p:nvPr/>
          </p:nvSpPr>
          <p:spPr>
            <a:xfrm>
              <a:off x="2416450" y="1868092"/>
              <a:ext cx="870714" cy="11261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192.168.1.201</a:t>
              </a:r>
              <a:endParaRPr lang="de-DE" sz="9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62E0CB0-0FFE-42D5-9774-39CEE1A2434A}"/>
              </a:ext>
            </a:extLst>
          </p:cNvPr>
          <p:cNvGrpSpPr/>
          <p:nvPr/>
        </p:nvGrpSpPr>
        <p:grpSpPr>
          <a:xfrm>
            <a:off x="845371" y="3346359"/>
            <a:ext cx="1102032" cy="469478"/>
            <a:chOff x="2300791" y="1868092"/>
            <a:chExt cx="1102032" cy="469478"/>
          </a:xfrm>
        </p:grpSpPr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BB671172-C818-4E5B-BA06-6FFF7EE68EDB}"/>
                </a:ext>
              </a:extLst>
            </p:cNvPr>
            <p:cNvSpPr/>
            <p:nvPr/>
          </p:nvSpPr>
          <p:spPr>
            <a:xfrm>
              <a:off x="2300791" y="2007648"/>
              <a:ext cx="1102032" cy="329922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Harmony</a:t>
              </a:r>
              <a:endParaRPr lang="de-DE" sz="1200" dirty="0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FCF9EB9-B721-4FB4-9242-7E9F9C7B06D1}"/>
                </a:ext>
              </a:extLst>
            </p:cNvPr>
            <p:cNvSpPr/>
            <p:nvPr/>
          </p:nvSpPr>
          <p:spPr>
            <a:xfrm>
              <a:off x="2416450" y="1868092"/>
              <a:ext cx="870714" cy="11261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192.168.1.???</a:t>
              </a:r>
              <a:endParaRPr lang="de-DE" sz="9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D70758-18EB-4028-8011-1AFCCAF1296B}"/>
              </a:ext>
            </a:extLst>
          </p:cNvPr>
          <p:cNvGrpSpPr/>
          <p:nvPr/>
        </p:nvGrpSpPr>
        <p:grpSpPr>
          <a:xfrm>
            <a:off x="845371" y="3936017"/>
            <a:ext cx="1102032" cy="558716"/>
            <a:chOff x="2736148" y="4127583"/>
            <a:chExt cx="1102032" cy="558716"/>
          </a:xfrm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D3F33BCE-7E91-40FF-B593-82620211A6D5}"/>
                </a:ext>
              </a:extLst>
            </p:cNvPr>
            <p:cNvSpPr/>
            <p:nvPr/>
          </p:nvSpPr>
          <p:spPr>
            <a:xfrm>
              <a:off x="2736148" y="4251960"/>
              <a:ext cx="1102032" cy="434339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MusicCast</a:t>
              </a:r>
              <a:r>
                <a:rPr lang="de-DE" sz="1200" dirty="0"/>
                <a:t> Wohnzimmer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EC953CC9-AF6F-4115-9A91-77246274CCAE}"/>
                </a:ext>
              </a:extLst>
            </p:cNvPr>
            <p:cNvSpPr/>
            <p:nvPr/>
          </p:nvSpPr>
          <p:spPr>
            <a:xfrm>
              <a:off x="2851807" y="4127583"/>
              <a:ext cx="870714" cy="11261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192.168.1.120</a:t>
              </a:r>
              <a:endParaRPr lang="de-DE" sz="9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680A583-CEF4-4D77-A0DB-7FC8BA6D368E}"/>
              </a:ext>
            </a:extLst>
          </p:cNvPr>
          <p:cNvGrpSpPr/>
          <p:nvPr/>
        </p:nvGrpSpPr>
        <p:grpSpPr>
          <a:xfrm>
            <a:off x="845371" y="4614912"/>
            <a:ext cx="1102032" cy="558716"/>
            <a:chOff x="2736148" y="4127583"/>
            <a:chExt cx="1102032" cy="558716"/>
          </a:xfrm>
        </p:grpSpPr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80ED38B-3EC8-4243-B5D6-4CE9225903BA}"/>
                </a:ext>
              </a:extLst>
            </p:cNvPr>
            <p:cNvSpPr/>
            <p:nvPr/>
          </p:nvSpPr>
          <p:spPr>
            <a:xfrm>
              <a:off x="2736148" y="4251960"/>
              <a:ext cx="1102032" cy="434339"/>
            </a:xfrm>
            <a:prstGeom prst="round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MusicCast</a:t>
              </a:r>
              <a:r>
                <a:rPr lang="de-DE" sz="1200" dirty="0"/>
                <a:t> Esszimmer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028B8549-CD13-4261-A805-893956976182}"/>
                </a:ext>
              </a:extLst>
            </p:cNvPr>
            <p:cNvSpPr/>
            <p:nvPr/>
          </p:nvSpPr>
          <p:spPr>
            <a:xfrm>
              <a:off x="2851807" y="4127583"/>
              <a:ext cx="870714" cy="11261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192.168.1.120</a:t>
              </a:r>
              <a:endParaRPr lang="de-DE" sz="9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494A4CD-3368-479D-870A-FF94870E920C}"/>
              </a:ext>
            </a:extLst>
          </p:cNvPr>
          <p:cNvCxnSpPr>
            <a:cxnSpLocks/>
            <a:stCxn id="125" idx="1"/>
            <a:endCxn id="141" idx="3"/>
          </p:cNvCxnSpPr>
          <p:nvPr/>
        </p:nvCxnSpPr>
        <p:spPr>
          <a:xfrm rot="10800000" flipV="1">
            <a:off x="1947404" y="2856812"/>
            <a:ext cx="2152311" cy="20440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5BA4E0D6-F5EA-4709-B490-000743E1DAD3}"/>
              </a:ext>
            </a:extLst>
          </p:cNvPr>
          <p:cNvCxnSpPr>
            <a:cxnSpLocks/>
            <a:stCxn id="125" idx="1"/>
            <a:endCxn id="144" idx="3"/>
          </p:cNvCxnSpPr>
          <p:nvPr/>
        </p:nvCxnSpPr>
        <p:spPr>
          <a:xfrm rot="10800000" flipV="1">
            <a:off x="1947404" y="2856812"/>
            <a:ext cx="2152311" cy="794064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1C6CC647-D5FA-4703-B492-3CA34CA7E3C1}"/>
              </a:ext>
            </a:extLst>
          </p:cNvPr>
          <p:cNvCxnSpPr>
            <a:cxnSpLocks/>
            <a:stCxn id="125" idx="1"/>
            <a:endCxn id="148" idx="3"/>
          </p:cNvCxnSpPr>
          <p:nvPr/>
        </p:nvCxnSpPr>
        <p:spPr>
          <a:xfrm rot="10800000" flipV="1">
            <a:off x="1947404" y="2856812"/>
            <a:ext cx="2152311" cy="1420752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33DAB4F-ECAD-47F3-BDE3-43C7785A6106}"/>
              </a:ext>
            </a:extLst>
          </p:cNvPr>
          <p:cNvCxnSpPr>
            <a:cxnSpLocks/>
            <a:stCxn id="125" idx="1"/>
            <a:endCxn id="151" idx="3"/>
          </p:cNvCxnSpPr>
          <p:nvPr/>
        </p:nvCxnSpPr>
        <p:spPr>
          <a:xfrm rot="10800000" flipV="1">
            <a:off x="1947404" y="2856811"/>
            <a:ext cx="2152311" cy="2099647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FC780C90-6B68-41A6-982E-17B8BB7AD1FD}"/>
              </a:ext>
            </a:extLst>
          </p:cNvPr>
          <p:cNvSpPr/>
          <p:nvPr/>
        </p:nvSpPr>
        <p:spPr>
          <a:xfrm>
            <a:off x="3987065" y="3993213"/>
            <a:ext cx="1300178" cy="64278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Shelly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Leon RGB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Vincent RGB</a:t>
            </a:r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F19E4ADE-0A4E-4905-AC26-3EDD551DCC87}"/>
              </a:ext>
            </a:extLst>
          </p:cNvPr>
          <p:cNvCxnSpPr>
            <a:cxnSpLocks/>
            <a:stCxn id="125" idx="3"/>
            <a:endCxn id="114" idx="1"/>
          </p:cNvCxnSpPr>
          <p:nvPr/>
        </p:nvCxnSpPr>
        <p:spPr>
          <a:xfrm>
            <a:off x="5174596" y="2856812"/>
            <a:ext cx="597817" cy="601791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9236925-5EB6-43FC-B188-016EFC4FDFC5}"/>
              </a:ext>
            </a:extLst>
          </p:cNvPr>
          <p:cNvCxnSpPr>
            <a:cxnSpLocks/>
            <a:stCxn id="125" idx="2"/>
            <a:endCxn id="167" idx="0"/>
          </p:cNvCxnSpPr>
          <p:nvPr/>
        </p:nvCxnSpPr>
        <p:spPr>
          <a:xfrm flipH="1">
            <a:off x="4637154" y="3021773"/>
            <a:ext cx="1" cy="971440"/>
          </a:xfrm>
          <a:prstGeom prst="straightConnector1">
            <a:avLst/>
          </a:prstGeom>
          <a:ln w="19050" cap="rnd" cmpd="sng">
            <a:solidFill>
              <a:schemeClr val="tx1">
                <a:lumMod val="50000"/>
                <a:lumOff val="5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77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</Words>
  <Application>Microsoft Office PowerPoint</Application>
  <PresentationFormat>On-screen Show (4:3)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Knop, Roger</dc:creator>
  <cp:lastModifiedBy>Knop, Roger</cp:lastModifiedBy>
  <cp:revision>28</cp:revision>
  <dcterms:created xsi:type="dcterms:W3CDTF">2019-02-12T10:40:57Z</dcterms:created>
  <dcterms:modified xsi:type="dcterms:W3CDTF">2021-01-12T12:05:57Z</dcterms:modified>
</cp:coreProperties>
</file>