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5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9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55" d="100"/>
          <a:sy n="55" d="100"/>
        </p:scale>
        <p:origin x="51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4/22/2015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Chinese </a:t>
            </a:r>
            <a:br>
              <a:rPr lang="en-US" dirty="0" smtClean="0"/>
            </a:br>
            <a:r>
              <a:rPr lang="en-US" dirty="0" smtClean="0"/>
              <a:t>Cultural </a:t>
            </a:r>
            <a:br>
              <a:rPr lang="en-US" dirty="0" smtClean="0"/>
            </a:br>
            <a:r>
              <a:rPr lang="en-US" dirty="0" smtClean="0"/>
              <a:t>Tour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zh-CN" altLang="en-US" dirty="0" smtClean="0"/>
              <a:t>中</a:t>
            </a:r>
            <a:r>
              <a:rPr lang="zh-CN" altLang="en-US" dirty="0"/>
              <a:t>国文化之旅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8331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9FEB8"/>
                </a:solidFill>
              </a:rPr>
              <a:t>Di Luo, Amanda Jensen </a:t>
            </a:r>
          </a:p>
          <a:p>
            <a:r>
              <a:rPr lang="en-US" dirty="0" smtClean="0">
                <a:solidFill>
                  <a:srgbClr val="F9FEB8"/>
                </a:solidFill>
              </a:rPr>
              <a:t>Digital Humanities 402, Spring 2015</a:t>
            </a:r>
            <a:endParaRPr lang="en-US" dirty="0">
              <a:solidFill>
                <a:srgbClr val="F9F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Content_Meta</a:t>
            </a:r>
            <a:r>
              <a:rPr lang="en-US" dirty="0" smtClean="0"/>
              <a:t>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(audio file clips)</a:t>
            </a:r>
          </a:p>
          <a:p>
            <a:r>
              <a:rPr lang="en-US" dirty="0" smtClean="0"/>
              <a:t>Wild China (BBC documentary clips)</a:t>
            </a:r>
          </a:p>
          <a:p>
            <a:r>
              <a:rPr lang="en-US" dirty="0" smtClean="0"/>
              <a:t>All image files</a:t>
            </a:r>
          </a:p>
          <a:p>
            <a:r>
              <a:rPr lang="en-US" dirty="0" smtClean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3751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side bar items (grouped together)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HDI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Chose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4"/>
                </a:solidFill>
              </a:rPr>
              <a:t>yellow</a:t>
            </a:r>
            <a:r>
              <a:rPr lang="en-US" dirty="0" smtClean="0"/>
              <a:t> lettering out of cultural respect for China</a:t>
            </a:r>
          </a:p>
          <a:p>
            <a:pPr lvl="1"/>
            <a:r>
              <a:rPr lang="en-US" dirty="0" smtClean="0"/>
              <a:t>Although it does not fit with color-blind schema, the colors fit with the cultural schema. In this case, the cultural schema is more important.</a:t>
            </a:r>
          </a:p>
          <a:p>
            <a:r>
              <a:rPr lang="en-US" dirty="0" smtClean="0"/>
              <a:t>Icon at top left navigates back to the home screen and includes a popular Chinese zodiac character, the horse. The horse may already be familiar with some 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3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9FEB8"/>
                </a:solidFill>
              </a:rPr>
              <a:t>Site Demonstration</a:t>
            </a:r>
            <a:endParaRPr lang="en-US" dirty="0">
              <a:solidFill>
                <a:srgbClr val="F9FEB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Any Questions?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The End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 t="-62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stA="10000" endPos="65000" dist="508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Purpose of the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Educate a general Western audience regarding Chinese culture</a:t>
            </a:r>
          </a:p>
          <a:p>
            <a:r>
              <a:rPr lang="en-US" dirty="0" smtClean="0"/>
              <a:t>Highlights of basic Chinese tour locations</a:t>
            </a:r>
          </a:p>
          <a:p>
            <a:r>
              <a:rPr lang="en-US" dirty="0" smtClean="0"/>
              <a:t>Display cultural overview including music, documentary, maps, and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Site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 regarding China and its location in connection with its neighboring countries</a:t>
            </a:r>
          </a:p>
          <a:p>
            <a:r>
              <a:rPr lang="en-US" dirty="0" smtClean="0"/>
              <a:t>Menu bar at top with information:</a:t>
            </a:r>
          </a:p>
          <a:p>
            <a:pPr lvl="1"/>
            <a:r>
              <a:rPr lang="en-US" dirty="0" smtClean="0"/>
              <a:t>Follows 402 framework pattern</a:t>
            </a:r>
          </a:p>
          <a:p>
            <a:pPr lvl="1"/>
            <a:r>
              <a:rPr lang="en-US" dirty="0" smtClean="0"/>
              <a:t>Home (Navigates to basic start page)</a:t>
            </a:r>
          </a:p>
          <a:p>
            <a:pPr lvl="1"/>
            <a:r>
              <a:rPr lang="en-US" dirty="0" smtClean="0"/>
              <a:t>About (Gives introduction to site)</a:t>
            </a:r>
          </a:p>
          <a:p>
            <a:pPr lvl="1"/>
            <a:r>
              <a:rPr lang="en-US" dirty="0" smtClean="0"/>
              <a:t>Contact (Includes email information for creators in case of questions)</a:t>
            </a:r>
          </a:p>
          <a:p>
            <a:pPr lvl="1"/>
            <a:r>
              <a:rPr lang="en-US" dirty="0" smtClean="0"/>
              <a:t>Help (Basic Help page)</a:t>
            </a:r>
          </a:p>
          <a:p>
            <a:pPr lvl="1"/>
            <a:r>
              <a:rPr lang="en-US" dirty="0" smtClean="0"/>
              <a:t>Site Content (Links to menus on the left.)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6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of </a:t>
            </a:r>
            <a:r>
              <a:rPr lang="en-US" dirty="0" smtClean="0"/>
              <a:t>China with highlighted tour sites</a:t>
            </a:r>
            <a:endParaRPr lang="en-US" dirty="0" smtClean="0"/>
          </a:p>
          <a:p>
            <a:r>
              <a:rPr lang="en-US" dirty="0" smtClean="0"/>
              <a:t>Gallery of Chinese Tour Locations including </a:t>
            </a:r>
            <a:r>
              <a:rPr lang="en-US" dirty="0" smtClean="0"/>
              <a:t>pictures</a:t>
            </a:r>
          </a:p>
          <a:p>
            <a:r>
              <a:rPr lang="en-US" dirty="0" smtClean="0"/>
              <a:t>Books - Textual Introduction of famous tour sites</a:t>
            </a:r>
            <a:endParaRPr lang="en-US" dirty="0" smtClean="0"/>
          </a:p>
          <a:p>
            <a:r>
              <a:rPr lang="en-US" dirty="0" smtClean="0"/>
              <a:t>Audio Gallery</a:t>
            </a:r>
          </a:p>
          <a:p>
            <a:r>
              <a:rPr lang="en-US" dirty="0" smtClean="0"/>
              <a:t>Video </a:t>
            </a:r>
            <a:r>
              <a:rPr lang="en-US" dirty="0" smtClean="0"/>
              <a:t>Gallery</a:t>
            </a:r>
          </a:p>
          <a:p>
            <a:r>
              <a:rPr lang="en-US" dirty="0" smtClean="0"/>
              <a:t>Collection – All contents in China Tour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Fusion Table with Map</a:t>
            </a:r>
          </a:p>
          <a:p>
            <a:r>
              <a:rPr lang="en-US" dirty="0" smtClean="0"/>
              <a:t>Audio </a:t>
            </a:r>
            <a:r>
              <a:rPr lang="en-US" dirty="0" smtClean="0"/>
              <a:t>Plug-Ins: Audio Forward</a:t>
            </a:r>
            <a:endParaRPr lang="en-US" dirty="0" smtClean="0"/>
          </a:p>
          <a:p>
            <a:r>
              <a:rPr lang="en-US" dirty="0" smtClean="0"/>
              <a:t>Video </a:t>
            </a:r>
            <a:r>
              <a:rPr lang="en-US" dirty="0" smtClean="0"/>
              <a:t>Plug-Ins: Video Control, Video Mute</a:t>
            </a:r>
            <a:endParaRPr lang="en-US" dirty="0" smtClean="0"/>
          </a:p>
          <a:p>
            <a:r>
              <a:rPr lang="en-US" dirty="0" smtClean="0"/>
              <a:t>Google Maps Plug-In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6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style</a:t>
            </a:r>
          </a:p>
          <a:p>
            <a:r>
              <a:rPr lang="en-US" dirty="0" smtClean="0"/>
              <a:t>Gallery (Images)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Video Gallery (3 BBC documentary clips “Wild China”)</a:t>
            </a:r>
          </a:p>
          <a:p>
            <a:r>
              <a:rPr lang="en-US" dirty="0" smtClean="0"/>
              <a:t>Audio Gallery (traditional Chinese music)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80755"/>
            <a:ext cx="9601200" cy="3910445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Atlas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Gallery</a:t>
            </a:r>
          </a:p>
          <a:p>
            <a:pPr lvl="1"/>
            <a:r>
              <a:rPr lang="en-US" dirty="0" smtClean="0"/>
              <a:t>Image html builder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Taxonomy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Video Gallery</a:t>
            </a:r>
          </a:p>
          <a:p>
            <a:pPr lvl="1"/>
            <a:r>
              <a:rPr lang="en-US" dirty="0" smtClean="0"/>
              <a:t>Audio 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90000" b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Different types of taxonomy to group various data formats together (e.g. </a:t>
            </a:r>
            <a:r>
              <a:rPr lang="en-US" sz="2600" dirty="0" smtClean="0"/>
              <a:t>Images Gallery</a:t>
            </a:r>
            <a:r>
              <a:rPr lang="en-US" sz="2600" dirty="0" smtClean="0"/>
              <a:t>, </a:t>
            </a:r>
            <a:r>
              <a:rPr lang="en-US" sz="2600" dirty="0" smtClean="0"/>
              <a:t>Audio Gallery, Video Gallery, and etc.)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29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Table by content ID</a:t>
            </a:r>
          </a:p>
          <a:p>
            <a:r>
              <a:rPr lang="en-US" dirty="0" smtClean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 individual item</a:t>
            </a:r>
            <a:r>
              <a:rPr lang="en-US" dirty="0"/>
              <a:t>: ?</a:t>
            </a:r>
            <a:r>
              <a:rPr lang="en-US" dirty="0" smtClean="0"/>
              <a:t>node=content/</a:t>
            </a:r>
            <a:r>
              <a:rPr lang="en-US" dirty="0" err="1" smtClean="0"/>
              <a:t>text&amp;id</a:t>
            </a:r>
            <a:r>
              <a:rPr lang="en-US" dirty="0" smtClean="0"/>
              <a:t>=1</a:t>
            </a:r>
          </a:p>
          <a:p>
            <a:pPr marL="0" indent="0">
              <a:buNone/>
            </a:pPr>
            <a:r>
              <a:rPr lang="en-US" dirty="0"/>
              <a:t>       taxonomy: ?node=content/image/</a:t>
            </a:r>
            <a:r>
              <a:rPr lang="en-US" dirty="0" err="1"/>
              <a:t>gallery&amp;id</a:t>
            </a:r>
            <a:r>
              <a:rPr lang="en-US" dirty="0"/>
              <a:t>=3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smtClean="0"/>
              <a:t>groups for 3 tour stops (sites); 4 groups for 4 sites</a:t>
            </a:r>
          </a:p>
          <a:p>
            <a:r>
              <a:rPr lang="en-US" dirty="0" smtClean="0"/>
              <a:t>Corresponding taxonomy of adding more information to grouping based on tour stop site</a:t>
            </a:r>
          </a:p>
        </p:txBody>
      </p:sp>
    </p:spTree>
    <p:extLst>
      <p:ext uri="{BB962C8B-B14F-4D97-AF65-F5344CB8AC3E}">
        <p14:creationId xmlns:p14="http://schemas.microsoft.com/office/powerpoint/2010/main" val="40947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397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幼圆</vt:lpstr>
      <vt:lpstr>Arial</vt:lpstr>
      <vt:lpstr>Diamond Grid 16x9</vt:lpstr>
      <vt:lpstr>Chinese  Cultural  Tour   中国文化之旅</vt:lpstr>
      <vt:lpstr>Purpose of the Site</vt:lpstr>
      <vt:lpstr>General Site Overview</vt:lpstr>
      <vt:lpstr>Menu Bar</vt:lpstr>
      <vt:lpstr>Plug-Ins</vt:lpstr>
      <vt:lpstr>Group Files</vt:lpstr>
      <vt:lpstr>Frame Views</vt:lpstr>
      <vt:lpstr>Taxonomy</vt:lpstr>
      <vt:lpstr>Content Lookup</vt:lpstr>
      <vt:lpstr>Content_Meta Sources</vt:lpstr>
      <vt:lpstr>Node Links</vt:lpstr>
      <vt:lpstr>HDI Concepts</vt:lpstr>
      <vt:lpstr>Site Demonstration</vt:lpstr>
      <vt:lpstr>Any Questions?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2015-04-18T15:37:03Z</dcterms:created>
  <dcterms:modified xsi:type="dcterms:W3CDTF">2015-04-22T19:12:05Z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