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4F555-858E-4429-9C40-1C7DFB56666F}" v="83" dt="2022-07-21T23:24:30.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01" d="100"/>
          <a:sy n="101" d="100"/>
        </p:scale>
        <p:origin x="150"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AA2781-A345-45C5-A6C7-4793E70D371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54C834-EBE1-4D95-AE1C-8F494CFC9C4B}">
      <dgm:prSet/>
      <dgm:spPr/>
      <dgm:t>
        <a:bodyPr/>
        <a:lstStyle/>
        <a:p>
          <a:pPr>
            <a:lnSpc>
              <a:spcPct val="100000"/>
            </a:lnSpc>
          </a:pPr>
          <a:r>
            <a:rPr lang="en-US" b="0" i="0" baseline="0"/>
            <a:t>We live in a world that is increasingly interconnected and has exponentially increasing sensors. </a:t>
          </a:r>
          <a:endParaRPr lang="en-US"/>
        </a:p>
      </dgm:t>
    </dgm:pt>
    <dgm:pt modelId="{3019BBDE-2378-4DB7-91E3-F3E86DEEDED8}" type="parTrans" cxnId="{42031312-4948-4B7F-84FB-87E687DAFCB3}">
      <dgm:prSet/>
      <dgm:spPr/>
      <dgm:t>
        <a:bodyPr/>
        <a:lstStyle/>
        <a:p>
          <a:endParaRPr lang="en-US"/>
        </a:p>
      </dgm:t>
    </dgm:pt>
    <dgm:pt modelId="{9EF0BE3A-0A4D-4459-96E5-A225FFDDD1D4}" type="sibTrans" cxnId="{42031312-4948-4B7F-84FB-87E687DAFCB3}">
      <dgm:prSet/>
      <dgm:spPr/>
      <dgm:t>
        <a:bodyPr/>
        <a:lstStyle/>
        <a:p>
          <a:endParaRPr lang="en-US"/>
        </a:p>
      </dgm:t>
    </dgm:pt>
    <dgm:pt modelId="{CAFE9306-3082-4883-BB7B-55FD95D32374}">
      <dgm:prSet/>
      <dgm:spPr/>
      <dgm:t>
        <a:bodyPr/>
        <a:lstStyle/>
        <a:p>
          <a:pPr>
            <a:lnSpc>
              <a:spcPct val="100000"/>
            </a:lnSpc>
          </a:pPr>
          <a:r>
            <a:rPr lang="en-US" b="0" i="0" baseline="0"/>
            <a:t>This means that there is a lot of potential for more efficient, less expensive, and more reliable solutions. </a:t>
          </a:r>
          <a:endParaRPr lang="en-US"/>
        </a:p>
      </dgm:t>
    </dgm:pt>
    <dgm:pt modelId="{F371C6F6-DD82-418D-B4A5-223E6A9D0616}" type="parTrans" cxnId="{4F2FA7D4-1675-405C-A0DA-C9EDDD1CA33C}">
      <dgm:prSet/>
      <dgm:spPr/>
      <dgm:t>
        <a:bodyPr/>
        <a:lstStyle/>
        <a:p>
          <a:endParaRPr lang="en-US"/>
        </a:p>
      </dgm:t>
    </dgm:pt>
    <dgm:pt modelId="{64E23695-6F07-4E89-AB03-AD7196FD10A4}" type="sibTrans" cxnId="{4F2FA7D4-1675-405C-A0DA-C9EDDD1CA33C}">
      <dgm:prSet/>
      <dgm:spPr/>
      <dgm:t>
        <a:bodyPr/>
        <a:lstStyle/>
        <a:p>
          <a:endParaRPr lang="en-US"/>
        </a:p>
      </dgm:t>
    </dgm:pt>
    <dgm:pt modelId="{9B8EEBE5-83B3-44E2-91B1-B971C68B2266}">
      <dgm:prSet/>
      <dgm:spPr/>
      <dgm:t>
        <a:bodyPr/>
        <a:lstStyle/>
        <a:p>
          <a:pPr>
            <a:lnSpc>
              <a:spcPct val="100000"/>
            </a:lnSpc>
          </a:pPr>
          <a:r>
            <a:rPr lang="en-US" b="0" i="0" baseline="0"/>
            <a:t>Making sense of the dynamic complexity and taking appropriate action is arguable the most important aspect of the problem. </a:t>
          </a:r>
          <a:endParaRPr lang="en-US"/>
        </a:p>
      </dgm:t>
    </dgm:pt>
    <dgm:pt modelId="{B2E0A553-8B5F-4880-BFF6-48D8F493659A}" type="parTrans" cxnId="{8C44E852-1A2D-4392-8112-543564E758DE}">
      <dgm:prSet/>
      <dgm:spPr/>
      <dgm:t>
        <a:bodyPr/>
        <a:lstStyle/>
        <a:p>
          <a:endParaRPr lang="en-US"/>
        </a:p>
      </dgm:t>
    </dgm:pt>
    <dgm:pt modelId="{7BB642D0-0BBA-4899-AE97-573E2674D643}" type="sibTrans" cxnId="{8C44E852-1A2D-4392-8112-543564E758DE}">
      <dgm:prSet/>
      <dgm:spPr/>
      <dgm:t>
        <a:bodyPr/>
        <a:lstStyle/>
        <a:p>
          <a:endParaRPr lang="en-US"/>
        </a:p>
      </dgm:t>
    </dgm:pt>
    <dgm:pt modelId="{8BFDB52E-2403-44E6-9E34-DC40935BC6A5}">
      <dgm:prSet/>
      <dgm:spPr/>
      <dgm:t>
        <a:bodyPr/>
        <a:lstStyle/>
        <a:p>
          <a:pPr>
            <a:lnSpc>
              <a:spcPct val="100000"/>
            </a:lnSpc>
          </a:pPr>
          <a:r>
            <a:rPr lang="en-US" b="0" i="0" baseline="0"/>
            <a:t>Tasking AI with micro-second to second decisions to monitor distribution and generation and conduct automated switching is likely the only option. </a:t>
          </a:r>
          <a:endParaRPr lang="en-US"/>
        </a:p>
      </dgm:t>
    </dgm:pt>
    <dgm:pt modelId="{FEEC1EEA-0E83-4969-AEFE-479C926DA697}" type="parTrans" cxnId="{90B285B5-1572-445C-8AFA-6E3DA5054C9C}">
      <dgm:prSet/>
      <dgm:spPr/>
      <dgm:t>
        <a:bodyPr/>
        <a:lstStyle/>
        <a:p>
          <a:endParaRPr lang="en-US"/>
        </a:p>
      </dgm:t>
    </dgm:pt>
    <dgm:pt modelId="{492DBF33-B754-49E8-831D-ED48A0C8EDC8}" type="sibTrans" cxnId="{90B285B5-1572-445C-8AFA-6E3DA5054C9C}">
      <dgm:prSet/>
      <dgm:spPr/>
      <dgm:t>
        <a:bodyPr/>
        <a:lstStyle/>
        <a:p>
          <a:endParaRPr lang="en-US"/>
        </a:p>
      </dgm:t>
    </dgm:pt>
    <dgm:pt modelId="{9D7AF932-F636-46ED-8706-DDB63C9EB9DF}">
      <dgm:prSet/>
      <dgm:spPr/>
      <dgm:t>
        <a:bodyPr/>
        <a:lstStyle/>
        <a:p>
          <a:pPr>
            <a:lnSpc>
              <a:spcPct val="100000"/>
            </a:lnSpc>
          </a:pPr>
          <a:r>
            <a:rPr lang="en-US" b="0" i="0" baseline="0" dirty="0"/>
            <a:t>Human and machine teaming is well suited for tasks like: forecasting, predictive maintenance, demand side management, cybersecurity</a:t>
          </a:r>
          <a:endParaRPr lang="en-US" dirty="0"/>
        </a:p>
      </dgm:t>
    </dgm:pt>
    <dgm:pt modelId="{98FE5253-810A-4FB7-B38D-9B52C253A1DB}" type="parTrans" cxnId="{A0FA8112-52D6-4F85-9492-D2FBF220FD2C}">
      <dgm:prSet/>
      <dgm:spPr/>
      <dgm:t>
        <a:bodyPr/>
        <a:lstStyle/>
        <a:p>
          <a:endParaRPr lang="en-US"/>
        </a:p>
      </dgm:t>
    </dgm:pt>
    <dgm:pt modelId="{191FFEC6-1D0D-4D8B-ADC8-B07D79838F7B}" type="sibTrans" cxnId="{A0FA8112-52D6-4F85-9492-D2FBF220FD2C}">
      <dgm:prSet/>
      <dgm:spPr/>
      <dgm:t>
        <a:bodyPr/>
        <a:lstStyle/>
        <a:p>
          <a:endParaRPr lang="en-US"/>
        </a:p>
      </dgm:t>
    </dgm:pt>
    <dgm:pt modelId="{92C19931-E8B7-4505-8A27-8DBC4C05C52E}">
      <dgm:prSet/>
      <dgm:spPr/>
      <dgm:t>
        <a:bodyPr/>
        <a:lstStyle/>
        <a:p>
          <a:pPr>
            <a:lnSpc>
              <a:spcPct val="100000"/>
            </a:lnSpc>
          </a:pPr>
          <a:r>
            <a:rPr lang="en-US" b="0" i="0" baseline="0"/>
            <a:t>AI can remain vigilant and alert humans to potential issues for further examination.</a:t>
          </a:r>
          <a:endParaRPr lang="en-US"/>
        </a:p>
      </dgm:t>
    </dgm:pt>
    <dgm:pt modelId="{5EF6F744-10AE-452A-A065-2EB0C9EF16CB}" type="parTrans" cxnId="{BBA48661-9A02-40D2-B4B5-529FE74A25D7}">
      <dgm:prSet/>
      <dgm:spPr/>
      <dgm:t>
        <a:bodyPr/>
        <a:lstStyle/>
        <a:p>
          <a:endParaRPr lang="en-US"/>
        </a:p>
      </dgm:t>
    </dgm:pt>
    <dgm:pt modelId="{0F33C3F7-A657-4B03-B4B5-FB3CDB57EC7B}" type="sibTrans" cxnId="{BBA48661-9A02-40D2-B4B5-529FE74A25D7}">
      <dgm:prSet/>
      <dgm:spPr/>
      <dgm:t>
        <a:bodyPr/>
        <a:lstStyle/>
        <a:p>
          <a:endParaRPr lang="en-US"/>
        </a:p>
      </dgm:t>
    </dgm:pt>
    <dgm:pt modelId="{97B2FDD0-1A50-4C91-B831-BAB9F32E033B}" type="pres">
      <dgm:prSet presAssocID="{BBAA2781-A345-45C5-A6C7-4793E70D371F}" presName="root" presStyleCnt="0">
        <dgm:presLayoutVars>
          <dgm:dir/>
          <dgm:resizeHandles val="exact"/>
        </dgm:presLayoutVars>
      </dgm:prSet>
      <dgm:spPr/>
    </dgm:pt>
    <dgm:pt modelId="{90C2C3D7-EAFB-4457-B6A4-A3A0EE0ED839}" type="pres">
      <dgm:prSet presAssocID="{5354C834-EBE1-4D95-AE1C-8F494CFC9C4B}" presName="compNode" presStyleCnt="0"/>
      <dgm:spPr/>
    </dgm:pt>
    <dgm:pt modelId="{46B4C918-EBDC-4E4E-A986-2A9B7A1AD4CD}" type="pres">
      <dgm:prSet presAssocID="{5354C834-EBE1-4D95-AE1C-8F494CFC9C4B}" presName="bgRect" presStyleLbl="bgShp" presStyleIdx="0" presStyleCnt="6"/>
      <dgm:spPr/>
    </dgm:pt>
    <dgm:pt modelId="{11543259-7D0E-4E2D-AC93-FE136D83ED1D}" type="pres">
      <dgm:prSet presAssocID="{5354C834-EBE1-4D95-AE1C-8F494CFC9C4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72CC13C-5215-43E0-A7EC-EC26AB81BF78}" type="pres">
      <dgm:prSet presAssocID="{5354C834-EBE1-4D95-AE1C-8F494CFC9C4B}" presName="spaceRect" presStyleCnt="0"/>
      <dgm:spPr/>
    </dgm:pt>
    <dgm:pt modelId="{501F7341-F8B4-42A8-84BA-F748040DA061}" type="pres">
      <dgm:prSet presAssocID="{5354C834-EBE1-4D95-AE1C-8F494CFC9C4B}" presName="parTx" presStyleLbl="revTx" presStyleIdx="0" presStyleCnt="6">
        <dgm:presLayoutVars>
          <dgm:chMax val="0"/>
          <dgm:chPref val="0"/>
        </dgm:presLayoutVars>
      </dgm:prSet>
      <dgm:spPr/>
    </dgm:pt>
    <dgm:pt modelId="{7EE8F2D6-43B4-417C-AE26-46ED975EEBBB}" type="pres">
      <dgm:prSet presAssocID="{9EF0BE3A-0A4D-4459-96E5-A225FFDDD1D4}" presName="sibTrans" presStyleCnt="0"/>
      <dgm:spPr/>
    </dgm:pt>
    <dgm:pt modelId="{A04C77BF-1CF1-4133-B5E1-BF1F187313F6}" type="pres">
      <dgm:prSet presAssocID="{CAFE9306-3082-4883-BB7B-55FD95D32374}" presName="compNode" presStyleCnt="0"/>
      <dgm:spPr/>
    </dgm:pt>
    <dgm:pt modelId="{7A5F5772-5682-4530-96EF-107B6D2EC7C9}" type="pres">
      <dgm:prSet presAssocID="{CAFE9306-3082-4883-BB7B-55FD95D32374}" presName="bgRect" presStyleLbl="bgShp" presStyleIdx="1" presStyleCnt="6"/>
      <dgm:spPr/>
    </dgm:pt>
    <dgm:pt modelId="{1110F8A8-988F-4442-8CD9-F11EB2EED89E}" type="pres">
      <dgm:prSet presAssocID="{CAFE9306-3082-4883-BB7B-55FD95D3237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pee"/>
        </a:ext>
      </dgm:extLst>
    </dgm:pt>
    <dgm:pt modelId="{6CBBC1FE-798A-447C-95D9-C1773C24D7C7}" type="pres">
      <dgm:prSet presAssocID="{CAFE9306-3082-4883-BB7B-55FD95D32374}" presName="spaceRect" presStyleCnt="0"/>
      <dgm:spPr/>
    </dgm:pt>
    <dgm:pt modelId="{6797E6B6-8EE0-4159-9BAA-6798136F0A67}" type="pres">
      <dgm:prSet presAssocID="{CAFE9306-3082-4883-BB7B-55FD95D32374}" presName="parTx" presStyleLbl="revTx" presStyleIdx="1" presStyleCnt="6">
        <dgm:presLayoutVars>
          <dgm:chMax val="0"/>
          <dgm:chPref val="0"/>
        </dgm:presLayoutVars>
      </dgm:prSet>
      <dgm:spPr/>
    </dgm:pt>
    <dgm:pt modelId="{E8B69CDC-36A3-4CDB-8BAD-2D0409FA8960}" type="pres">
      <dgm:prSet presAssocID="{64E23695-6F07-4E89-AB03-AD7196FD10A4}" presName="sibTrans" presStyleCnt="0"/>
      <dgm:spPr/>
    </dgm:pt>
    <dgm:pt modelId="{097942ED-12AD-4F3E-AFE4-1EF476BA4B2F}" type="pres">
      <dgm:prSet presAssocID="{9B8EEBE5-83B3-44E2-91B1-B971C68B2266}" presName="compNode" presStyleCnt="0"/>
      <dgm:spPr/>
    </dgm:pt>
    <dgm:pt modelId="{231BD8F0-1FB9-4F0C-B40C-087FBAE0D6A2}" type="pres">
      <dgm:prSet presAssocID="{9B8EEBE5-83B3-44E2-91B1-B971C68B2266}" presName="bgRect" presStyleLbl="bgShp" presStyleIdx="2" presStyleCnt="6"/>
      <dgm:spPr/>
    </dgm:pt>
    <dgm:pt modelId="{3CD3989A-A438-4BB8-968E-371EAA784E1A}" type="pres">
      <dgm:prSet presAssocID="{9B8EEBE5-83B3-44E2-91B1-B971C68B226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A9578A70-C8E3-4980-84F8-35DCB7BF5A80}" type="pres">
      <dgm:prSet presAssocID="{9B8EEBE5-83B3-44E2-91B1-B971C68B2266}" presName="spaceRect" presStyleCnt="0"/>
      <dgm:spPr/>
    </dgm:pt>
    <dgm:pt modelId="{2D53FBCC-E011-4E32-A088-85CF8840B73A}" type="pres">
      <dgm:prSet presAssocID="{9B8EEBE5-83B3-44E2-91B1-B971C68B2266}" presName="parTx" presStyleLbl="revTx" presStyleIdx="2" presStyleCnt="6">
        <dgm:presLayoutVars>
          <dgm:chMax val="0"/>
          <dgm:chPref val="0"/>
        </dgm:presLayoutVars>
      </dgm:prSet>
      <dgm:spPr/>
    </dgm:pt>
    <dgm:pt modelId="{B7CB1456-A0A6-4860-8CCE-819E8568F7D4}" type="pres">
      <dgm:prSet presAssocID="{7BB642D0-0BBA-4899-AE97-573E2674D643}" presName="sibTrans" presStyleCnt="0"/>
      <dgm:spPr/>
    </dgm:pt>
    <dgm:pt modelId="{255B8E06-8A24-4276-99B4-4E99FFA21055}" type="pres">
      <dgm:prSet presAssocID="{8BFDB52E-2403-44E6-9E34-DC40935BC6A5}" presName="compNode" presStyleCnt="0"/>
      <dgm:spPr/>
    </dgm:pt>
    <dgm:pt modelId="{2781614A-71FD-4844-ACDC-D9E83463DB4F}" type="pres">
      <dgm:prSet presAssocID="{8BFDB52E-2403-44E6-9E34-DC40935BC6A5}" presName="bgRect" presStyleLbl="bgShp" presStyleIdx="3" presStyleCnt="6"/>
      <dgm:spPr/>
    </dgm:pt>
    <dgm:pt modelId="{63C08974-82F8-41C4-A366-B17730ADFEE9}" type="pres">
      <dgm:prSet presAssocID="{8BFDB52E-2403-44E6-9E34-DC40935BC6A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71F0F194-E05F-4F70-9489-D6B521039E80}" type="pres">
      <dgm:prSet presAssocID="{8BFDB52E-2403-44E6-9E34-DC40935BC6A5}" presName="spaceRect" presStyleCnt="0"/>
      <dgm:spPr/>
    </dgm:pt>
    <dgm:pt modelId="{591855A5-324B-46B6-ABA2-EEB3934C8344}" type="pres">
      <dgm:prSet presAssocID="{8BFDB52E-2403-44E6-9E34-DC40935BC6A5}" presName="parTx" presStyleLbl="revTx" presStyleIdx="3" presStyleCnt="6">
        <dgm:presLayoutVars>
          <dgm:chMax val="0"/>
          <dgm:chPref val="0"/>
        </dgm:presLayoutVars>
      </dgm:prSet>
      <dgm:spPr/>
    </dgm:pt>
    <dgm:pt modelId="{E6DCDAAA-8657-41EA-9D81-182CA2EE22EB}" type="pres">
      <dgm:prSet presAssocID="{492DBF33-B754-49E8-831D-ED48A0C8EDC8}" presName="sibTrans" presStyleCnt="0"/>
      <dgm:spPr/>
    </dgm:pt>
    <dgm:pt modelId="{C9F01737-E5EE-41F4-8BD3-0E5442D79B9D}" type="pres">
      <dgm:prSet presAssocID="{9D7AF932-F636-46ED-8706-DDB63C9EB9DF}" presName="compNode" presStyleCnt="0"/>
      <dgm:spPr/>
    </dgm:pt>
    <dgm:pt modelId="{38F7D88B-A4FC-4330-8986-F43C30A56DEE}" type="pres">
      <dgm:prSet presAssocID="{9D7AF932-F636-46ED-8706-DDB63C9EB9DF}" presName="bgRect" presStyleLbl="bgShp" presStyleIdx="4" presStyleCnt="6"/>
      <dgm:spPr/>
    </dgm:pt>
    <dgm:pt modelId="{579147F9-E05E-4F7E-AA60-69DB98BA30EC}" type="pres">
      <dgm:prSet presAssocID="{9D7AF932-F636-46ED-8706-DDB63C9EB9D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693CB6CD-6F1C-4328-80F3-61EFE41B5DE0}" type="pres">
      <dgm:prSet presAssocID="{9D7AF932-F636-46ED-8706-DDB63C9EB9DF}" presName="spaceRect" presStyleCnt="0"/>
      <dgm:spPr/>
    </dgm:pt>
    <dgm:pt modelId="{6C7B6708-2606-48F6-AAB1-ABDCD24E3556}" type="pres">
      <dgm:prSet presAssocID="{9D7AF932-F636-46ED-8706-DDB63C9EB9DF}" presName="parTx" presStyleLbl="revTx" presStyleIdx="4" presStyleCnt="6">
        <dgm:presLayoutVars>
          <dgm:chMax val="0"/>
          <dgm:chPref val="0"/>
        </dgm:presLayoutVars>
      </dgm:prSet>
      <dgm:spPr/>
    </dgm:pt>
    <dgm:pt modelId="{FEAF0A40-10C3-4884-808C-4E2BB74A3F87}" type="pres">
      <dgm:prSet presAssocID="{191FFEC6-1D0D-4D8B-ADC8-B07D79838F7B}" presName="sibTrans" presStyleCnt="0"/>
      <dgm:spPr/>
    </dgm:pt>
    <dgm:pt modelId="{621B760F-4C61-42C8-876E-AA964379B515}" type="pres">
      <dgm:prSet presAssocID="{92C19931-E8B7-4505-8A27-8DBC4C05C52E}" presName="compNode" presStyleCnt="0"/>
      <dgm:spPr/>
    </dgm:pt>
    <dgm:pt modelId="{4F45A2A4-81EF-44A0-B319-6C33568D6E57}" type="pres">
      <dgm:prSet presAssocID="{92C19931-E8B7-4505-8A27-8DBC4C05C52E}" presName="bgRect" presStyleLbl="bgShp" presStyleIdx="5" presStyleCnt="6"/>
      <dgm:spPr/>
    </dgm:pt>
    <dgm:pt modelId="{8458440F-FB6F-45C5-9BD1-404CDFE6DEF7}" type="pres">
      <dgm:prSet presAssocID="{92C19931-E8B7-4505-8A27-8DBC4C05C52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arning"/>
        </a:ext>
      </dgm:extLst>
    </dgm:pt>
    <dgm:pt modelId="{80020AAF-5767-4606-9348-97B5AECBD0D6}" type="pres">
      <dgm:prSet presAssocID="{92C19931-E8B7-4505-8A27-8DBC4C05C52E}" presName="spaceRect" presStyleCnt="0"/>
      <dgm:spPr/>
    </dgm:pt>
    <dgm:pt modelId="{92516ADA-73CA-4E7D-A35C-8EEB4865D23D}" type="pres">
      <dgm:prSet presAssocID="{92C19931-E8B7-4505-8A27-8DBC4C05C52E}" presName="parTx" presStyleLbl="revTx" presStyleIdx="5" presStyleCnt="6">
        <dgm:presLayoutVars>
          <dgm:chMax val="0"/>
          <dgm:chPref val="0"/>
        </dgm:presLayoutVars>
      </dgm:prSet>
      <dgm:spPr/>
    </dgm:pt>
  </dgm:ptLst>
  <dgm:cxnLst>
    <dgm:cxn modelId="{C0473B02-5F9A-4D4B-AB69-07EFB25F2706}" type="presOf" srcId="{92C19931-E8B7-4505-8A27-8DBC4C05C52E}" destId="{92516ADA-73CA-4E7D-A35C-8EEB4865D23D}" srcOrd="0" destOrd="0" presId="urn:microsoft.com/office/officeart/2018/2/layout/IconVerticalSolidList"/>
    <dgm:cxn modelId="{69243210-E5AE-442F-B36E-E65EB5219222}" type="presOf" srcId="{9B8EEBE5-83B3-44E2-91B1-B971C68B2266}" destId="{2D53FBCC-E011-4E32-A088-85CF8840B73A}" srcOrd="0" destOrd="0" presId="urn:microsoft.com/office/officeart/2018/2/layout/IconVerticalSolidList"/>
    <dgm:cxn modelId="{42031312-4948-4B7F-84FB-87E687DAFCB3}" srcId="{BBAA2781-A345-45C5-A6C7-4793E70D371F}" destId="{5354C834-EBE1-4D95-AE1C-8F494CFC9C4B}" srcOrd="0" destOrd="0" parTransId="{3019BBDE-2378-4DB7-91E3-F3E86DEEDED8}" sibTransId="{9EF0BE3A-0A4D-4459-96E5-A225FFDDD1D4}"/>
    <dgm:cxn modelId="{A0FA8112-52D6-4F85-9492-D2FBF220FD2C}" srcId="{BBAA2781-A345-45C5-A6C7-4793E70D371F}" destId="{9D7AF932-F636-46ED-8706-DDB63C9EB9DF}" srcOrd="4" destOrd="0" parTransId="{98FE5253-810A-4FB7-B38D-9B52C253A1DB}" sibTransId="{191FFEC6-1D0D-4D8B-ADC8-B07D79838F7B}"/>
    <dgm:cxn modelId="{BBA48661-9A02-40D2-B4B5-529FE74A25D7}" srcId="{BBAA2781-A345-45C5-A6C7-4793E70D371F}" destId="{92C19931-E8B7-4505-8A27-8DBC4C05C52E}" srcOrd="5" destOrd="0" parTransId="{5EF6F744-10AE-452A-A065-2EB0C9EF16CB}" sibTransId="{0F33C3F7-A657-4B03-B4B5-FB3CDB57EC7B}"/>
    <dgm:cxn modelId="{AD235B43-332A-40F4-B4EA-36D868A339A6}" type="presOf" srcId="{8BFDB52E-2403-44E6-9E34-DC40935BC6A5}" destId="{591855A5-324B-46B6-ABA2-EEB3934C8344}" srcOrd="0" destOrd="0" presId="urn:microsoft.com/office/officeart/2018/2/layout/IconVerticalSolidList"/>
    <dgm:cxn modelId="{8C44E852-1A2D-4392-8112-543564E758DE}" srcId="{BBAA2781-A345-45C5-A6C7-4793E70D371F}" destId="{9B8EEBE5-83B3-44E2-91B1-B971C68B2266}" srcOrd="2" destOrd="0" parTransId="{B2E0A553-8B5F-4880-BFF6-48D8F493659A}" sibTransId="{7BB642D0-0BBA-4899-AE97-573E2674D643}"/>
    <dgm:cxn modelId="{BB2E8FA6-27A8-4546-9CCC-6EC1E32A9A19}" type="presOf" srcId="{CAFE9306-3082-4883-BB7B-55FD95D32374}" destId="{6797E6B6-8EE0-4159-9BAA-6798136F0A67}" srcOrd="0" destOrd="0" presId="urn:microsoft.com/office/officeart/2018/2/layout/IconVerticalSolidList"/>
    <dgm:cxn modelId="{A4B3CAAF-D036-4041-9943-051944A8DFF1}" type="presOf" srcId="{9D7AF932-F636-46ED-8706-DDB63C9EB9DF}" destId="{6C7B6708-2606-48F6-AAB1-ABDCD24E3556}" srcOrd="0" destOrd="0" presId="urn:microsoft.com/office/officeart/2018/2/layout/IconVerticalSolidList"/>
    <dgm:cxn modelId="{90B285B5-1572-445C-8AFA-6E3DA5054C9C}" srcId="{BBAA2781-A345-45C5-A6C7-4793E70D371F}" destId="{8BFDB52E-2403-44E6-9E34-DC40935BC6A5}" srcOrd="3" destOrd="0" parTransId="{FEEC1EEA-0E83-4969-AEFE-479C926DA697}" sibTransId="{492DBF33-B754-49E8-831D-ED48A0C8EDC8}"/>
    <dgm:cxn modelId="{F7D8F6B9-7907-430F-B18A-A039097A0752}" type="presOf" srcId="{5354C834-EBE1-4D95-AE1C-8F494CFC9C4B}" destId="{501F7341-F8B4-42A8-84BA-F748040DA061}" srcOrd="0" destOrd="0" presId="urn:microsoft.com/office/officeart/2018/2/layout/IconVerticalSolidList"/>
    <dgm:cxn modelId="{C51D97C2-6BAD-40E8-AB4F-7F55B3535EF8}" type="presOf" srcId="{BBAA2781-A345-45C5-A6C7-4793E70D371F}" destId="{97B2FDD0-1A50-4C91-B831-BAB9F32E033B}" srcOrd="0" destOrd="0" presId="urn:microsoft.com/office/officeart/2018/2/layout/IconVerticalSolidList"/>
    <dgm:cxn modelId="{4F2FA7D4-1675-405C-A0DA-C9EDDD1CA33C}" srcId="{BBAA2781-A345-45C5-A6C7-4793E70D371F}" destId="{CAFE9306-3082-4883-BB7B-55FD95D32374}" srcOrd="1" destOrd="0" parTransId="{F371C6F6-DD82-418D-B4A5-223E6A9D0616}" sibTransId="{64E23695-6F07-4E89-AB03-AD7196FD10A4}"/>
    <dgm:cxn modelId="{971557A3-325B-4E9E-BD81-9E11F077540B}" type="presParOf" srcId="{97B2FDD0-1A50-4C91-B831-BAB9F32E033B}" destId="{90C2C3D7-EAFB-4457-B6A4-A3A0EE0ED839}" srcOrd="0" destOrd="0" presId="urn:microsoft.com/office/officeart/2018/2/layout/IconVerticalSolidList"/>
    <dgm:cxn modelId="{6B3590F1-D873-4BD3-B898-FF399839225E}" type="presParOf" srcId="{90C2C3D7-EAFB-4457-B6A4-A3A0EE0ED839}" destId="{46B4C918-EBDC-4E4E-A986-2A9B7A1AD4CD}" srcOrd="0" destOrd="0" presId="urn:microsoft.com/office/officeart/2018/2/layout/IconVerticalSolidList"/>
    <dgm:cxn modelId="{2054D613-240E-48C4-A4A4-E0A1570EC17D}" type="presParOf" srcId="{90C2C3D7-EAFB-4457-B6A4-A3A0EE0ED839}" destId="{11543259-7D0E-4E2D-AC93-FE136D83ED1D}" srcOrd="1" destOrd="0" presId="urn:microsoft.com/office/officeart/2018/2/layout/IconVerticalSolidList"/>
    <dgm:cxn modelId="{239A73DF-4E70-44F9-8D6F-5E75F51ED987}" type="presParOf" srcId="{90C2C3D7-EAFB-4457-B6A4-A3A0EE0ED839}" destId="{A72CC13C-5215-43E0-A7EC-EC26AB81BF78}" srcOrd="2" destOrd="0" presId="urn:microsoft.com/office/officeart/2018/2/layout/IconVerticalSolidList"/>
    <dgm:cxn modelId="{F18BED44-C54C-470E-AFF6-052C055DF496}" type="presParOf" srcId="{90C2C3D7-EAFB-4457-B6A4-A3A0EE0ED839}" destId="{501F7341-F8B4-42A8-84BA-F748040DA061}" srcOrd="3" destOrd="0" presId="urn:microsoft.com/office/officeart/2018/2/layout/IconVerticalSolidList"/>
    <dgm:cxn modelId="{82E6F856-8FF9-41C6-909E-E3D7E7E2DA4C}" type="presParOf" srcId="{97B2FDD0-1A50-4C91-B831-BAB9F32E033B}" destId="{7EE8F2D6-43B4-417C-AE26-46ED975EEBBB}" srcOrd="1" destOrd="0" presId="urn:microsoft.com/office/officeart/2018/2/layout/IconVerticalSolidList"/>
    <dgm:cxn modelId="{203C0D28-9EC7-4779-BEA3-13719577267F}" type="presParOf" srcId="{97B2FDD0-1A50-4C91-B831-BAB9F32E033B}" destId="{A04C77BF-1CF1-4133-B5E1-BF1F187313F6}" srcOrd="2" destOrd="0" presId="urn:microsoft.com/office/officeart/2018/2/layout/IconVerticalSolidList"/>
    <dgm:cxn modelId="{F15C3B4C-733A-42E2-AB9C-D0A01CE47042}" type="presParOf" srcId="{A04C77BF-1CF1-4133-B5E1-BF1F187313F6}" destId="{7A5F5772-5682-4530-96EF-107B6D2EC7C9}" srcOrd="0" destOrd="0" presId="urn:microsoft.com/office/officeart/2018/2/layout/IconVerticalSolidList"/>
    <dgm:cxn modelId="{C745B799-147D-4009-B76E-F7A40280F29F}" type="presParOf" srcId="{A04C77BF-1CF1-4133-B5E1-BF1F187313F6}" destId="{1110F8A8-988F-4442-8CD9-F11EB2EED89E}" srcOrd="1" destOrd="0" presId="urn:microsoft.com/office/officeart/2018/2/layout/IconVerticalSolidList"/>
    <dgm:cxn modelId="{1F8A093A-7DB7-46AE-BFF2-82514707296C}" type="presParOf" srcId="{A04C77BF-1CF1-4133-B5E1-BF1F187313F6}" destId="{6CBBC1FE-798A-447C-95D9-C1773C24D7C7}" srcOrd="2" destOrd="0" presId="urn:microsoft.com/office/officeart/2018/2/layout/IconVerticalSolidList"/>
    <dgm:cxn modelId="{4C7EF2FD-EAFD-44B6-9EEA-35A2F8D0034C}" type="presParOf" srcId="{A04C77BF-1CF1-4133-B5E1-BF1F187313F6}" destId="{6797E6B6-8EE0-4159-9BAA-6798136F0A67}" srcOrd="3" destOrd="0" presId="urn:microsoft.com/office/officeart/2018/2/layout/IconVerticalSolidList"/>
    <dgm:cxn modelId="{94693D7E-0C98-4656-8382-788907509E96}" type="presParOf" srcId="{97B2FDD0-1A50-4C91-B831-BAB9F32E033B}" destId="{E8B69CDC-36A3-4CDB-8BAD-2D0409FA8960}" srcOrd="3" destOrd="0" presId="urn:microsoft.com/office/officeart/2018/2/layout/IconVerticalSolidList"/>
    <dgm:cxn modelId="{63BF1AE8-F643-40D5-89CF-8F02DB75BD6D}" type="presParOf" srcId="{97B2FDD0-1A50-4C91-B831-BAB9F32E033B}" destId="{097942ED-12AD-4F3E-AFE4-1EF476BA4B2F}" srcOrd="4" destOrd="0" presId="urn:microsoft.com/office/officeart/2018/2/layout/IconVerticalSolidList"/>
    <dgm:cxn modelId="{15F7218D-C4C2-41CC-8F5A-F76EA17BD63B}" type="presParOf" srcId="{097942ED-12AD-4F3E-AFE4-1EF476BA4B2F}" destId="{231BD8F0-1FB9-4F0C-B40C-087FBAE0D6A2}" srcOrd="0" destOrd="0" presId="urn:microsoft.com/office/officeart/2018/2/layout/IconVerticalSolidList"/>
    <dgm:cxn modelId="{8D7D2207-979B-4B1B-B2DE-9E9E6B0B4D87}" type="presParOf" srcId="{097942ED-12AD-4F3E-AFE4-1EF476BA4B2F}" destId="{3CD3989A-A438-4BB8-968E-371EAA784E1A}" srcOrd="1" destOrd="0" presId="urn:microsoft.com/office/officeart/2018/2/layout/IconVerticalSolidList"/>
    <dgm:cxn modelId="{0E442610-4819-41D3-A3A6-6CC946A1043F}" type="presParOf" srcId="{097942ED-12AD-4F3E-AFE4-1EF476BA4B2F}" destId="{A9578A70-C8E3-4980-84F8-35DCB7BF5A80}" srcOrd="2" destOrd="0" presId="urn:microsoft.com/office/officeart/2018/2/layout/IconVerticalSolidList"/>
    <dgm:cxn modelId="{148EB3B4-3A7F-4248-B1B8-AEC290E9FABB}" type="presParOf" srcId="{097942ED-12AD-4F3E-AFE4-1EF476BA4B2F}" destId="{2D53FBCC-E011-4E32-A088-85CF8840B73A}" srcOrd="3" destOrd="0" presId="urn:microsoft.com/office/officeart/2018/2/layout/IconVerticalSolidList"/>
    <dgm:cxn modelId="{C28D3F4D-5B45-45E5-845E-F69D24ED7D6E}" type="presParOf" srcId="{97B2FDD0-1A50-4C91-B831-BAB9F32E033B}" destId="{B7CB1456-A0A6-4860-8CCE-819E8568F7D4}" srcOrd="5" destOrd="0" presId="urn:microsoft.com/office/officeart/2018/2/layout/IconVerticalSolidList"/>
    <dgm:cxn modelId="{4EEA8CE6-3D65-43BE-B841-2CF7A4452CFB}" type="presParOf" srcId="{97B2FDD0-1A50-4C91-B831-BAB9F32E033B}" destId="{255B8E06-8A24-4276-99B4-4E99FFA21055}" srcOrd="6" destOrd="0" presId="urn:microsoft.com/office/officeart/2018/2/layout/IconVerticalSolidList"/>
    <dgm:cxn modelId="{3744A197-3BFA-4CF1-A284-0E0905448585}" type="presParOf" srcId="{255B8E06-8A24-4276-99B4-4E99FFA21055}" destId="{2781614A-71FD-4844-ACDC-D9E83463DB4F}" srcOrd="0" destOrd="0" presId="urn:microsoft.com/office/officeart/2018/2/layout/IconVerticalSolidList"/>
    <dgm:cxn modelId="{3F69881B-99F3-4807-9C41-0C6B704978D1}" type="presParOf" srcId="{255B8E06-8A24-4276-99B4-4E99FFA21055}" destId="{63C08974-82F8-41C4-A366-B17730ADFEE9}" srcOrd="1" destOrd="0" presId="urn:microsoft.com/office/officeart/2018/2/layout/IconVerticalSolidList"/>
    <dgm:cxn modelId="{BBAF474E-5B02-40D5-BC50-919726501337}" type="presParOf" srcId="{255B8E06-8A24-4276-99B4-4E99FFA21055}" destId="{71F0F194-E05F-4F70-9489-D6B521039E80}" srcOrd="2" destOrd="0" presId="urn:microsoft.com/office/officeart/2018/2/layout/IconVerticalSolidList"/>
    <dgm:cxn modelId="{A9A963B1-EB8C-4ED5-87A0-C811358F0942}" type="presParOf" srcId="{255B8E06-8A24-4276-99B4-4E99FFA21055}" destId="{591855A5-324B-46B6-ABA2-EEB3934C8344}" srcOrd="3" destOrd="0" presId="urn:microsoft.com/office/officeart/2018/2/layout/IconVerticalSolidList"/>
    <dgm:cxn modelId="{13A11AE5-D08A-44CB-97F8-291274EE86FA}" type="presParOf" srcId="{97B2FDD0-1A50-4C91-B831-BAB9F32E033B}" destId="{E6DCDAAA-8657-41EA-9D81-182CA2EE22EB}" srcOrd="7" destOrd="0" presId="urn:microsoft.com/office/officeart/2018/2/layout/IconVerticalSolidList"/>
    <dgm:cxn modelId="{6748A744-C65C-4D59-9FC7-20181DF6FF91}" type="presParOf" srcId="{97B2FDD0-1A50-4C91-B831-BAB9F32E033B}" destId="{C9F01737-E5EE-41F4-8BD3-0E5442D79B9D}" srcOrd="8" destOrd="0" presId="urn:microsoft.com/office/officeart/2018/2/layout/IconVerticalSolidList"/>
    <dgm:cxn modelId="{713D1B70-8172-447B-9BB4-322B870EADC9}" type="presParOf" srcId="{C9F01737-E5EE-41F4-8BD3-0E5442D79B9D}" destId="{38F7D88B-A4FC-4330-8986-F43C30A56DEE}" srcOrd="0" destOrd="0" presId="urn:microsoft.com/office/officeart/2018/2/layout/IconVerticalSolidList"/>
    <dgm:cxn modelId="{A11B361E-C95F-4A6C-8762-2808A20495EC}" type="presParOf" srcId="{C9F01737-E5EE-41F4-8BD3-0E5442D79B9D}" destId="{579147F9-E05E-4F7E-AA60-69DB98BA30EC}" srcOrd="1" destOrd="0" presId="urn:microsoft.com/office/officeart/2018/2/layout/IconVerticalSolidList"/>
    <dgm:cxn modelId="{812362AB-7D9B-49B8-A36E-BAB6CEE37B98}" type="presParOf" srcId="{C9F01737-E5EE-41F4-8BD3-0E5442D79B9D}" destId="{693CB6CD-6F1C-4328-80F3-61EFE41B5DE0}" srcOrd="2" destOrd="0" presId="urn:microsoft.com/office/officeart/2018/2/layout/IconVerticalSolidList"/>
    <dgm:cxn modelId="{A905AEDE-F90C-45B6-86A6-7D44AA9E2065}" type="presParOf" srcId="{C9F01737-E5EE-41F4-8BD3-0E5442D79B9D}" destId="{6C7B6708-2606-48F6-AAB1-ABDCD24E3556}" srcOrd="3" destOrd="0" presId="urn:microsoft.com/office/officeart/2018/2/layout/IconVerticalSolidList"/>
    <dgm:cxn modelId="{DC17BE8E-D21F-4B42-8AE9-D5DCD8AAF54B}" type="presParOf" srcId="{97B2FDD0-1A50-4C91-B831-BAB9F32E033B}" destId="{FEAF0A40-10C3-4884-808C-4E2BB74A3F87}" srcOrd="9" destOrd="0" presId="urn:microsoft.com/office/officeart/2018/2/layout/IconVerticalSolidList"/>
    <dgm:cxn modelId="{00A1FAAD-753F-493F-AC1B-543996B84B11}" type="presParOf" srcId="{97B2FDD0-1A50-4C91-B831-BAB9F32E033B}" destId="{621B760F-4C61-42C8-876E-AA964379B515}" srcOrd="10" destOrd="0" presId="urn:microsoft.com/office/officeart/2018/2/layout/IconVerticalSolidList"/>
    <dgm:cxn modelId="{4F25D8DB-60E5-45AD-BB26-C3A87A99C6DA}" type="presParOf" srcId="{621B760F-4C61-42C8-876E-AA964379B515}" destId="{4F45A2A4-81EF-44A0-B319-6C33568D6E57}" srcOrd="0" destOrd="0" presId="urn:microsoft.com/office/officeart/2018/2/layout/IconVerticalSolidList"/>
    <dgm:cxn modelId="{5DC7A659-A870-49A7-9F7C-0C0294BD399B}" type="presParOf" srcId="{621B760F-4C61-42C8-876E-AA964379B515}" destId="{8458440F-FB6F-45C5-9BD1-404CDFE6DEF7}" srcOrd="1" destOrd="0" presId="urn:microsoft.com/office/officeart/2018/2/layout/IconVerticalSolidList"/>
    <dgm:cxn modelId="{9EF1FE38-4D47-4B3F-A390-399E8495BBB2}" type="presParOf" srcId="{621B760F-4C61-42C8-876E-AA964379B515}" destId="{80020AAF-5767-4606-9348-97B5AECBD0D6}" srcOrd="2" destOrd="0" presId="urn:microsoft.com/office/officeart/2018/2/layout/IconVerticalSolidList"/>
    <dgm:cxn modelId="{C3B364FE-325C-4746-BD61-0654F8DF3C5D}" type="presParOf" srcId="{621B760F-4C61-42C8-876E-AA964379B515}" destId="{92516ADA-73CA-4E7D-A35C-8EEB4865D23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049959-618D-43BB-A05E-37D658866171}"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E28608A-DC50-4608-B076-9138DEB3DDCE}">
      <dgm:prSet/>
      <dgm:spPr/>
      <dgm:t>
        <a:bodyPr/>
        <a:lstStyle/>
        <a:p>
          <a:r>
            <a:rPr lang="en-US" b="0" i="0" baseline="0"/>
            <a:t>Low risk</a:t>
          </a:r>
          <a:endParaRPr lang="en-US"/>
        </a:p>
      </dgm:t>
    </dgm:pt>
    <dgm:pt modelId="{4798E08B-436F-45BA-BABD-3DDD71D82085}" type="parTrans" cxnId="{BCBA7193-B559-4198-8BA3-6E4302BC8D93}">
      <dgm:prSet/>
      <dgm:spPr/>
      <dgm:t>
        <a:bodyPr/>
        <a:lstStyle/>
        <a:p>
          <a:endParaRPr lang="en-US"/>
        </a:p>
      </dgm:t>
    </dgm:pt>
    <dgm:pt modelId="{9629B440-2C0D-447A-8B92-BE9262822238}" type="sibTrans" cxnId="{BCBA7193-B559-4198-8BA3-6E4302BC8D93}">
      <dgm:prSet/>
      <dgm:spPr/>
      <dgm:t>
        <a:bodyPr/>
        <a:lstStyle/>
        <a:p>
          <a:endParaRPr lang="en-US"/>
        </a:p>
      </dgm:t>
    </dgm:pt>
    <dgm:pt modelId="{39AAEE4E-0821-4717-8F7D-F1A66732B55F}">
      <dgm:prSet/>
      <dgm:spPr/>
      <dgm:t>
        <a:bodyPr/>
        <a:lstStyle/>
        <a:p>
          <a:r>
            <a:rPr lang="en-US" b="0" i="0" baseline="0"/>
            <a:t>Minimal human oversight</a:t>
          </a:r>
          <a:endParaRPr lang="en-US"/>
        </a:p>
      </dgm:t>
    </dgm:pt>
    <dgm:pt modelId="{8F4BD145-C616-4247-9F8B-67A38E7E5796}" type="parTrans" cxnId="{529A04C7-517D-4CE3-90AB-EBB913FA53A8}">
      <dgm:prSet/>
      <dgm:spPr/>
      <dgm:t>
        <a:bodyPr/>
        <a:lstStyle/>
        <a:p>
          <a:endParaRPr lang="en-US"/>
        </a:p>
      </dgm:t>
    </dgm:pt>
    <dgm:pt modelId="{0C198E29-C644-4686-933D-454679853479}" type="sibTrans" cxnId="{529A04C7-517D-4CE3-90AB-EBB913FA53A8}">
      <dgm:prSet/>
      <dgm:spPr/>
      <dgm:t>
        <a:bodyPr/>
        <a:lstStyle/>
        <a:p>
          <a:endParaRPr lang="en-US"/>
        </a:p>
      </dgm:t>
    </dgm:pt>
    <dgm:pt modelId="{EDFE3BB4-4F75-42B8-86ED-80FEF6AA52E3}">
      <dgm:prSet/>
      <dgm:spPr/>
      <dgm:t>
        <a:bodyPr/>
        <a:lstStyle/>
        <a:p>
          <a:r>
            <a:rPr lang="en-US" b="0" i="0" baseline="0" dirty="0"/>
            <a:t>Very high reliance on automation</a:t>
          </a:r>
          <a:endParaRPr lang="en-US" dirty="0"/>
        </a:p>
      </dgm:t>
    </dgm:pt>
    <dgm:pt modelId="{E38B3298-1840-4404-BA51-A46FDF95389F}" type="parTrans" cxnId="{3436E242-CE3C-47EE-B692-C64A03BDA7CE}">
      <dgm:prSet/>
      <dgm:spPr/>
      <dgm:t>
        <a:bodyPr/>
        <a:lstStyle/>
        <a:p>
          <a:endParaRPr lang="en-US"/>
        </a:p>
      </dgm:t>
    </dgm:pt>
    <dgm:pt modelId="{939BEFF2-B6D5-48C4-B353-A031DA8850AB}" type="sibTrans" cxnId="{3436E242-CE3C-47EE-B692-C64A03BDA7CE}">
      <dgm:prSet/>
      <dgm:spPr/>
      <dgm:t>
        <a:bodyPr/>
        <a:lstStyle/>
        <a:p>
          <a:endParaRPr lang="en-US"/>
        </a:p>
      </dgm:t>
    </dgm:pt>
    <dgm:pt modelId="{D8AD040F-3773-42D5-B5AB-AC88F7221E7E}">
      <dgm:prSet/>
      <dgm:spPr/>
      <dgm:t>
        <a:bodyPr/>
        <a:lstStyle/>
        <a:p>
          <a:r>
            <a:rPr lang="en-US" b="0" i="0" baseline="0"/>
            <a:t>Examples:</a:t>
          </a:r>
          <a:endParaRPr lang="en-US"/>
        </a:p>
      </dgm:t>
    </dgm:pt>
    <dgm:pt modelId="{FDBFA7E3-EC4D-4A99-9A5F-834FFAEF457E}" type="parTrans" cxnId="{378E2B89-0685-43C2-9BE3-5A5395E69EEC}">
      <dgm:prSet/>
      <dgm:spPr/>
      <dgm:t>
        <a:bodyPr/>
        <a:lstStyle/>
        <a:p>
          <a:endParaRPr lang="en-US"/>
        </a:p>
      </dgm:t>
    </dgm:pt>
    <dgm:pt modelId="{255AB62F-B1D0-43C6-B5A9-404D175BC022}" type="sibTrans" cxnId="{378E2B89-0685-43C2-9BE3-5A5395E69EEC}">
      <dgm:prSet/>
      <dgm:spPr/>
      <dgm:t>
        <a:bodyPr/>
        <a:lstStyle/>
        <a:p>
          <a:endParaRPr lang="en-US"/>
        </a:p>
      </dgm:t>
    </dgm:pt>
    <dgm:pt modelId="{DD065350-7439-4C94-A4A2-57F755344D5C}">
      <dgm:prSet/>
      <dgm:spPr/>
      <dgm:t>
        <a:bodyPr/>
        <a:lstStyle/>
        <a:p>
          <a:r>
            <a:rPr lang="en-US" b="0" i="0" baseline="0"/>
            <a:t>home photovoltaic</a:t>
          </a:r>
          <a:endParaRPr lang="en-US"/>
        </a:p>
      </dgm:t>
    </dgm:pt>
    <dgm:pt modelId="{234F1AA8-E463-41EA-8B08-8890E6C71F72}" type="parTrans" cxnId="{56F6CB59-9F92-4059-B99B-7DC4A9C0D10D}">
      <dgm:prSet/>
      <dgm:spPr/>
      <dgm:t>
        <a:bodyPr/>
        <a:lstStyle/>
        <a:p>
          <a:endParaRPr lang="en-US"/>
        </a:p>
      </dgm:t>
    </dgm:pt>
    <dgm:pt modelId="{BF0418B0-A509-44F0-A8E6-B7C5C436D18F}" type="sibTrans" cxnId="{56F6CB59-9F92-4059-B99B-7DC4A9C0D10D}">
      <dgm:prSet/>
      <dgm:spPr/>
      <dgm:t>
        <a:bodyPr/>
        <a:lstStyle/>
        <a:p>
          <a:endParaRPr lang="en-US"/>
        </a:p>
      </dgm:t>
    </dgm:pt>
    <dgm:pt modelId="{4669E92D-BA9F-4BB4-AC52-B168210E7EA7}">
      <dgm:prSet/>
      <dgm:spPr/>
      <dgm:t>
        <a:bodyPr/>
        <a:lstStyle/>
        <a:p>
          <a:r>
            <a:rPr lang="en-US" b="0" i="0" baseline="0"/>
            <a:t>battery storage</a:t>
          </a:r>
          <a:endParaRPr lang="en-US"/>
        </a:p>
      </dgm:t>
    </dgm:pt>
    <dgm:pt modelId="{A4D679EE-9E1E-421F-8164-F380768B03E9}" type="parTrans" cxnId="{710FAA25-371A-4D1E-8255-EB43F5D4F383}">
      <dgm:prSet/>
      <dgm:spPr/>
      <dgm:t>
        <a:bodyPr/>
        <a:lstStyle/>
        <a:p>
          <a:endParaRPr lang="en-US"/>
        </a:p>
      </dgm:t>
    </dgm:pt>
    <dgm:pt modelId="{94F14279-4395-43C9-A372-F0799EEEB52C}" type="sibTrans" cxnId="{710FAA25-371A-4D1E-8255-EB43F5D4F383}">
      <dgm:prSet/>
      <dgm:spPr/>
      <dgm:t>
        <a:bodyPr/>
        <a:lstStyle/>
        <a:p>
          <a:endParaRPr lang="en-US"/>
        </a:p>
      </dgm:t>
    </dgm:pt>
    <dgm:pt modelId="{0D320DE2-6089-4D3E-8E67-B1216F916280}">
      <dgm:prSet/>
      <dgm:spPr/>
      <dgm:t>
        <a:bodyPr/>
        <a:lstStyle/>
        <a:p>
          <a:r>
            <a:rPr lang="en-US" b="0" i="0" baseline="0"/>
            <a:t>BEV</a:t>
          </a:r>
          <a:endParaRPr lang="en-US"/>
        </a:p>
      </dgm:t>
    </dgm:pt>
    <dgm:pt modelId="{72680E3E-5611-41A6-8948-3D60E02E975D}" type="parTrans" cxnId="{98139361-1A8A-43B1-B042-E091F1ED0B19}">
      <dgm:prSet/>
      <dgm:spPr/>
      <dgm:t>
        <a:bodyPr/>
        <a:lstStyle/>
        <a:p>
          <a:endParaRPr lang="en-US"/>
        </a:p>
      </dgm:t>
    </dgm:pt>
    <dgm:pt modelId="{974D1311-AF00-4FF5-9690-FCB5345C234A}" type="sibTrans" cxnId="{98139361-1A8A-43B1-B042-E091F1ED0B19}">
      <dgm:prSet/>
      <dgm:spPr/>
      <dgm:t>
        <a:bodyPr/>
        <a:lstStyle/>
        <a:p>
          <a:endParaRPr lang="en-US"/>
        </a:p>
      </dgm:t>
    </dgm:pt>
    <dgm:pt modelId="{A1483CE5-9C11-4902-98F3-08F216A22950}" type="pres">
      <dgm:prSet presAssocID="{24049959-618D-43BB-A05E-37D658866171}" presName="linear" presStyleCnt="0">
        <dgm:presLayoutVars>
          <dgm:dir/>
          <dgm:animLvl val="lvl"/>
          <dgm:resizeHandles val="exact"/>
        </dgm:presLayoutVars>
      </dgm:prSet>
      <dgm:spPr/>
    </dgm:pt>
    <dgm:pt modelId="{E8248034-22DB-4E13-8552-5DD21001CA3D}" type="pres">
      <dgm:prSet presAssocID="{1E28608A-DC50-4608-B076-9138DEB3DDCE}" presName="parentLin" presStyleCnt="0"/>
      <dgm:spPr/>
    </dgm:pt>
    <dgm:pt modelId="{6870549F-2779-46B6-AE54-2E446D192AC7}" type="pres">
      <dgm:prSet presAssocID="{1E28608A-DC50-4608-B076-9138DEB3DDCE}" presName="parentLeftMargin" presStyleLbl="node1" presStyleIdx="0" presStyleCnt="4"/>
      <dgm:spPr/>
    </dgm:pt>
    <dgm:pt modelId="{DC8E2267-B176-4A65-9E2F-21EF36DFBB3D}" type="pres">
      <dgm:prSet presAssocID="{1E28608A-DC50-4608-B076-9138DEB3DDCE}" presName="parentText" presStyleLbl="node1" presStyleIdx="0" presStyleCnt="4">
        <dgm:presLayoutVars>
          <dgm:chMax val="0"/>
          <dgm:bulletEnabled val="1"/>
        </dgm:presLayoutVars>
      </dgm:prSet>
      <dgm:spPr/>
    </dgm:pt>
    <dgm:pt modelId="{C670FA76-9F54-489C-AEDE-D8F441CA4B2B}" type="pres">
      <dgm:prSet presAssocID="{1E28608A-DC50-4608-B076-9138DEB3DDCE}" presName="negativeSpace" presStyleCnt="0"/>
      <dgm:spPr/>
    </dgm:pt>
    <dgm:pt modelId="{C1739955-680B-48F7-8CB3-C28073262463}" type="pres">
      <dgm:prSet presAssocID="{1E28608A-DC50-4608-B076-9138DEB3DDCE}" presName="childText" presStyleLbl="conFgAcc1" presStyleIdx="0" presStyleCnt="4">
        <dgm:presLayoutVars>
          <dgm:bulletEnabled val="1"/>
        </dgm:presLayoutVars>
      </dgm:prSet>
      <dgm:spPr/>
    </dgm:pt>
    <dgm:pt modelId="{225A89D7-993A-471F-9304-6482C17EC1A2}" type="pres">
      <dgm:prSet presAssocID="{9629B440-2C0D-447A-8B92-BE9262822238}" presName="spaceBetweenRectangles" presStyleCnt="0"/>
      <dgm:spPr/>
    </dgm:pt>
    <dgm:pt modelId="{EBDE69EA-88A0-4637-91EB-6360F59B8B5C}" type="pres">
      <dgm:prSet presAssocID="{39AAEE4E-0821-4717-8F7D-F1A66732B55F}" presName="parentLin" presStyleCnt="0"/>
      <dgm:spPr/>
    </dgm:pt>
    <dgm:pt modelId="{3009184B-4C04-491F-A135-387D22DF4C8E}" type="pres">
      <dgm:prSet presAssocID="{39AAEE4E-0821-4717-8F7D-F1A66732B55F}" presName="parentLeftMargin" presStyleLbl="node1" presStyleIdx="0" presStyleCnt="4"/>
      <dgm:spPr/>
    </dgm:pt>
    <dgm:pt modelId="{5EB2CEC9-221F-47DA-886C-A4452CEF7FA3}" type="pres">
      <dgm:prSet presAssocID="{39AAEE4E-0821-4717-8F7D-F1A66732B55F}" presName="parentText" presStyleLbl="node1" presStyleIdx="1" presStyleCnt="4">
        <dgm:presLayoutVars>
          <dgm:chMax val="0"/>
          <dgm:bulletEnabled val="1"/>
        </dgm:presLayoutVars>
      </dgm:prSet>
      <dgm:spPr/>
    </dgm:pt>
    <dgm:pt modelId="{56577F08-39DD-4BEB-85CA-2C4063838348}" type="pres">
      <dgm:prSet presAssocID="{39AAEE4E-0821-4717-8F7D-F1A66732B55F}" presName="negativeSpace" presStyleCnt="0"/>
      <dgm:spPr/>
    </dgm:pt>
    <dgm:pt modelId="{03BBE734-3D95-42C3-9985-7956E4A706AD}" type="pres">
      <dgm:prSet presAssocID="{39AAEE4E-0821-4717-8F7D-F1A66732B55F}" presName="childText" presStyleLbl="conFgAcc1" presStyleIdx="1" presStyleCnt="4">
        <dgm:presLayoutVars>
          <dgm:bulletEnabled val="1"/>
        </dgm:presLayoutVars>
      </dgm:prSet>
      <dgm:spPr/>
    </dgm:pt>
    <dgm:pt modelId="{EAE1EF85-20A6-4E61-9724-B1830CDF7CC4}" type="pres">
      <dgm:prSet presAssocID="{0C198E29-C644-4686-933D-454679853479}" presName="spaceBetweenRectangles" presStyleCnt="0"/>
      <dgm:spPr/>
    </dgm:pt>
    <dgm:pt modelId="{2114BA9F-AF72-4DA0-A6D2-424AD6CBB3F2}" type="pres">
      <dgm:prSet presAssocID="{EDFE3BB4-4F75-42B8-86ED-80FEF6AA52E3}" presName="parentLin" presStyleCnt="0"/>
      <dgm:spPr/>
    </dgm:pt>
    <dgm:pt modelId="{E17A5653-E4A6-4513-8B6F-430606603101}" type="pres">
      <dgm:prSet presAssocID="{EDFE3BB4-4F75-42B8-86ED-80FEF6AA52E3}" presName="parentLeftMargin" presStyleLbl="node1" presStyleIdx="1" presStyleCnt="4"/>
      <dgm:spPr/>
    </dgm:pt>
    <dgm:pt modelId="{116EC17F-6942-4D42-BC0C-400AC0388595}" type="pres">
      <dgm:prSet presAssocID="{EDFE3BB4-4F75-42B8-86ED-80FEF6AA52E3}" presName="parentText" presStyleLbl="node1" presStyleIdx="2" presStyleCnt="4">
        <dgm:presLayoutVars>
          <dgm:chMax val="0"/>
          <dgm:bulletEnabled val="1"/>
        </dgm:presLayoutVars>
      </dgm:prSet>
      <dgm:spPr/>
    </dgm:pt>
    <dgm:pt modelId="{1956CD96-EDF0-4618-98DF-E1B42123E317}" type="pres">
      <dgm:prSet presAssocID="{EDFE3BB4-4F75-42B8-86ED-80FEF6AA52E3}" presName="negativeSpace" presStyleCnt="0"/>
      <dgm:spPr/>
    </dgm:pt>
    <dgm:pt modelId="{F0ADF9CE-9FA4-4789-9937-169FADEF8A4C}" type="pres">
      <dgm:prSet presAssocID="{EDFE3BB4-4F75-42B8-86ED-80FEF6AA52E3}" presName="childText" presStyleLbl="conFgAcc1" presStyleIdx="2" presStyleCnt="4">
        <dgm:presLayoutVars>
          <dgm:bulletEnabled val="1"/>
        </dgm:presLayoutVars>
      </dgm:prSet>
      <dgm:spPr/>
    </dgm:pt>
    <dgm:pt modelId="{203C9574-7EA9-4BCE-A6B6-08E17BFE33F7}" type="pres">
      <dgm:prSet presAssocID="{939BEFF2-B6D5-48C4-B353-A031DA8850AB}" presName="spaceBetweenRectangles" presStyleCnt="0"/>
      <dgm:spPr/>
    </dgm:pt>
    <dgm:pt modelId="{D5C944C2-E6C8-4F0C-A36F-B5CB0274F7E4}" type="pres">
      <dgm:prSet presAssocID="{D8AD040F-3773-42D5-B5AB-AC88F7221E7E}" presName="parentLin" presStyleCnt="0"/>
      <dgm:spPr/>
    </dgm:pt>
    <dgm:pt modelId="{6BB72823-32C8-4D35-B1AD-0E7989945356}" type="pres">
      <dgm:prSet presAssocID="{D8AD040F-3773-42D5-B5AB-AC88F7221E7E}" presName="parentLeftMargin" presStyleLbl="node1" presStyleIdx="2" presStyleCnt="4"/>
      <dgm:spPr/>
    </dgm:pt>
    <dgm:pt modelId="{49E17FD6-964B-4A01-9B10-A3557F111D4E}" type="pres">
      <dgm:prSet presAssocID="{D8AD040F-3773-42D5-B5AB-AC88F7221E7E}" presName="parentText" presStyleLbl="node1" presStyleIdx="3" presStyleCnt="4">
        <dgm:presLayoutVars>
          <dgm:chMax val="0"/>
          <dgm:bulletEnabled val="1"/>
        </dgm:presLayoutVars>
      </dgm:prSet>
      <dgm:spPr/>
    </dgm:pt>
    <dgm:pt modelId="{BCB8E6CA-9BFE-472E-8670-4463B1B131C5}" type="pres">
      <dgm:prSet presAssocID="{D8AD040F-3773-42D5-B5AB-AC88F7221E7E}" presName="negativeSpace" presStyleCnt="0"/>
      <dgm:spPr/>
    </dgm:pt>
    <dgm:pt modelId="{6C05C776-8AB0-4EBF-80BA-3C127D824756}" type="pres">
      <dgm:prSet presAssocID="{D8AD040F-3773-42D5-B5AB-AC88F7221E7E}" presName="childText" presStyleLbl="conFgAcc1" presStyleIdx="3" presStyleCnt="4">
        <dgm:presLayoutVars>
          <dgm:bulletEnabled val="1"/>
        </dgm:presLayoutVars>
      </dgm:prSet>
      <dgm:spPr/>
    </dgm:pt>
  </dgm:ptLst>
  <dgm:cxnLst>
    <dgm:cxn modelId="{44202304-D9E0-4067-9549-1CE79C1D78B2}" type="presOf" srcId="{1E28608A-DC50-4608-B076-9138DEB3DDCE}" destId="{6870549F-2779-46B6-AE54-2E446D192AC7}" srcOrd="0" destOrd="0" presId="urn:microsoft.com/office/officeart/2005/8/layout/list1"/>
    <dgm:cxn modelId="{710FAA25-371A-4D1E-8255-EB43F5D4F383}" srcId="{D8AD040F-3773-42D5-B5AB-AC88F7221E7E}" destId="{4669E92D-BA9F-4BB4-AC52-B168210E7EA7}" srcOrd="1" destOrd="0" parTransId="{A4D679EE-9E1E-421F-8164-F380768B03E9}" sibTransId="{94F14279-4395-43C9-A372-F0799EEEB52C}"/>
    <dgm:cxn modelId="{98139361-1A8A-43B1-B042-E091F1ED0B19}" srcId="{D8AD040F-3773-42D5-B5AB-AC88F7221E7E}" destId="{0D320DE2-6089-4D3E-8E67-B1216F916280}" srcOrd="2" destOrd="0" parTransId="{72680E3E-5611-41A6-8948-3D60E02E975D}" sibTransId="{974D1311-AF00-4FF5-9690-FCB5345C234A}"/>
    <dgm:cxn modelId="{0367AC61-8AA1-4B6C-9424-C11F767D4F96}" type="presOf" srcId="{1E28608A-DC50-4608-B076-9138DEB3DDCE}" destId="{DC8E2267-B176-4A65-9E2F-21EF36DFBB3D}" srcOrd="1" destOrd="0" presId="urn:microsoft.com/office/officeart/2005/8/layout/list1"/>
    <dgm:cxn modelId="{3436E242-CE3C-47EE-B692-C64A03BDA7CE}" srcId="{24049959-618D-43BB-A05E-37D658866171}" destId="{EDFE3BB4-4F75-42B8-86ED-80FEF6AA52E3}" srcOrd="2" destOrd="0" parTransId="{E38B3298-1840-4404-BA51-A46FDF95389F}" sibTransId="{939BEFF2-B6D5-48C4-B353-A031DA8850AB}"/>
    <dgm:cxn modelId="{FCFC2966-184F-4061-AD10-47CF71D9FF88}" type="presOf" srcId="{D8AD040F-3773-42D5-B5AB-AC88F7221E7E}" destId="{6BB72823-32C8-4D35-B1AD-0E7989945356}" srcOrd="0" destOrd="0" presId="urn:microsoft.com/office/officeart/2005/8/layout/list1"/>
    <dgm:cxn modelId="{56F6CB59-9F92-4059-B99B-7DC4A9C0D10D}" srcId="{D8AD040F-3773-42D5-B5AB-AC88F7221E7E}" destId="{DD065350-7439-4C94-A4A2-57F755344D5C}" srcOrd="0" destOrd="0" parTransId="{234F1AA8-E463-41EA-8B08-8890E6C71F72}" sibTransId="{BF0418B0-A509-44F0-A8E6-B7C5C436D18F}"/>
    <dgm:cxn modelId="{B0884982-0C08-4B44-BDCE-71695098BE4B}" type="presOf" srcId="{0D320DE2-6089-4D3E-8E67-B1216F916280}" destId="{6C05C776-8AB0-4EBF-80BA-3C127D824756}" srcOrd="0" destOrd="2" presId="urn:microsoft.com/office/officeart/2005/8/layout/list1"/>
    <dgm:cxn modelId="{378E2B89-0685-43C2-9BE3-5A5395E69EEC}" srcId="{24049959-618D-43BB-A05E-37D658866171}" destId="{D8AD040F-3773-42D5-B5AB-AC88F7221E7E}" srcOrd="3" destOrd="0" parTransId="{FDBFA7E3-EC4D-4A99-9A5F-834FFAEF457E}" sibTransId="{255AB62F-B1D0-43C6-B5A9-404D175BC022}"/>
    <dgm:cxn modelId="{5D3C8990-64FE-45E3-A7C4-0367259DDDE6}" type="presOf" srcId="{39AAEE4E-0821-4717-8F7D-F1A66732B55F}" destId="{5EB2CEC9-221F-47DA-886C-A4452CEF7FA3}" srcOrd="1" destOrd="0" presId="urn:microsoft.com/office/officeart/2005/8/layout/list1"/>
    <dgm:cxn modelId="{BCBA7193-B559-4198-8BA3-6E4302BC8D93}" srcId="{24049959-618D-43BB-A05E-37D658866171}" destId="{1E28608A-DC50-4608-B076-9138DEB3DDCE}" srcOrd="0" destOrd="0" parTransId="{4798E08B-436F-45BA-BABD-3DDD71D82085}" sibTransId="{9629B440-2C0D-447A-8B92-BE9262822238}"/>
    <dgm:cxn modelId="{2780D19C-BC3A-4EB5-BB89-D2E21BAB8B0C}" type="presOf" srcId="{D8AD040F-3773-42D5-B5AB-AC88F7221E7E}" destId="{49E17FD6-964B-4A01-9B10-A3557F111D4E}" srcOrd="1" destOrd="0" presId="urn:microsoft.com/office/officeart/2005/8/layout/list1"/>
    <dgm:cxn modelId="{E74A339E-AC01-4E92-B4C4-2D09835BCF0B}" type="presOf" srcId="{EDFE3BB4-4F75-42B8-86ED-80FEF6AA52E3}" destId="{E17A5653-E4A6-4513-8B6F-430606603101}" srcOrd="0" destOrd="0" presId="urn:microsoft.com/office/officeart/2005/8/layout/list1"/>
    <dgm:cxn modelId="{7DBE58A8-2116-437C-AA02-EABA0C19DF09}" type="presOf" srcId="{24049959-618D-43BB-A05E-37D658866171}" destId="{A1483CE5-9C11-4902-98F3-08F216A22950}" srcOrd="0" destOrd="0" presId="urn:microsoft.com/office/officeart/2005/8/layout/list1"/>
    <dgm:cxn modelId="{529A04C7-517D-4CE3-90AB-EBB913FA53A8}" srcId="{24049959-618D-43BB-A05E-37D658866171}" destId="{39AAEE4E-0821-4717-8F7D-F1A66732B55F}" srcOrd="1" destOrd="0" parTransId="{8F4BD145-C616-4247-9F8B-67A38E7E5796}" sibTransId="{0C198E29-C644-4686-933D-454679853479}"/>
    <dgm:cxn modelId="{D73DF2D4-8617-4AE9-8940-4D3A615CF5E0}" type="presOf" srcId="{DD065350-7439-4C94-A4A2-57F755344D5C}" destId="{6C05C776-8AB0-4EBF-80BA-3C127D824756}" srcOrd="0" destOrd="0" presId="urn:microsoft.com/office/officeart/2005/8/layout/list1"/>
    <dgm:cxn modelId="{6E6D27DC-B894-4F10-814A-77A1950EF770}" type="presOf" srcId="{EDFE3BB4-4F75-42B8-86ED-80FEF6AA52E3}" destId="{116EC17F-6942-4D42-BC0C-400AC0388595}" srcOrd="1" destOrd="0" presId="urn:microsoft.com/office/officeart/2005/8/layout/list1"/>
    <dgm:cxn modelId="{EBDCFAEB-969E-47F1-BF1D-8E4FA26A5D2A}" type="presOf" srcId="{39AAEE4E-0821-4717-8F7D-F1A66732B55F}" destId="{3009184B-4C04-491F-A135-387D22DF4C8E}" srcOrd="0" destOrd="0" presId="urn:microsoft.com/office/officeart/2005/8/layout/list1"/>
    <dgm:cxn modelId="{AAF940F4-209E-47F9-A8BD-7D8E123E067C}" type="presOf" srcId="{4669E92D-BA9F-4BB4-AC52-B168210E7EA7}" destId="{6C05C776-8AB0-4EBF-80BA-3C127D824756}" srcOrd="0" destOrd="1" presId="urn:microsoft.com/office/officeart/2005/8/layout/list1"/>
    <dgm:cxn modelId="{3D8747F4-141E-46B2-88F2-9C66AF71E6CA}" type="presParOf" srcId="{A1483CE5-9C11-4902-98F3-08F216A22950}" destId="{E8248034-22DB-4E13-8552-5DD21001CA3D}" srcOrd="0" destOrd="0" presId="urn:microsoft.com/office/officeart/2005/8/layout/list1"/>
    <dgm:cxn modelId="{CCCCF77B-35FA-42FE-835E-B522FEFD8521}" type="presParOf" srcId="{E8248034-22DB-4E13-8552-5DD21001CA3D}" destId="{6870549F-2779-46B6-AE54-2E446D192AC7}" srcOrd="0" destOrd="0" presId="urn:microsoft.com/office/officeart/2005/8/layout/list1"/>
    <dgm:cxn modelId="{C1EDF3F6-F980-4528-8D0C-80A8FE39E87D}" type="presParOf" srcId="{E8248034-22DB-4E13-8552-5DD21001CA3D}" destId="{DC8E2267-B176-4A65-9E2F-21EF36DFBB3D}" srcOrd="1" destOrd="0" presId="urn:microsoft.com/office/officeart/2005/8/layout/list1"/>
    <dgm:cxn modelId="{3DA31225-255D-404E-98F4-BE44ED0B4258}" type="presParOf" srcId="{A1483CE5-9C11-4902-98F3-08F216A22950}" destId="{C670FA76-9F54-489C-AEDE-D8F441CA4B2B}" srcOrd="1" destOrd="0" presId="urn:microsoft.com/office/officeart/2005/8/layout/list1"/>
    <dgm:cxn modelId="{67432F79-17CF-4F62-9EBA-32E26C8AEEA6}" type="presParOf" srcId="{A1483CE5-9C11-4902-98F3-08F216A22950}" destId="{C1739955-680B-48F7-8CB3-C28073262463}" srcOrd="2" destOrd="0" presId="urn:microsoft.com/office/officeart/2005/8/layout/list1"/>
    <dgm:cxn modelId="{D39EAB7F-711B-4709-A9E7-B005D4013EA0}" type="presParOf" srcId="{A1483CE5-9C11-4902-98F3-08F216A22950}" destId="{225A89D7-993A-471F-9304-6482C17EC1A2}" srcOrd="3" destOrd="0" presId="urn:microsoft.com/office/officeart/2005/8/layout/list1"/>
    <dgm:cxn modelId="{27CD00A7-AF42-4E18-90C6-055229A7DC60}" type="presParOf" srcId="{A1483CE5-9C11-4902-98F3-08F216A22950}" destId="{EBDE69EA-88A0-4637-91EB-6360F59B8B5C}" srcOrd="4" destOrd="0" presId="urn:microsoft.com/office/officeart/2005/8/layout/list1"/>
    <dgm:cxn modelId="{5F95B168-261A-4E2C-A0F0-DA533B1487AE}" type="presParOf" srcId="{EBDE69EA-88A0-4637-91EB-6360F59B8B5C}" destId="{3009184B-4C04-491F-A135-387D22DF4C8E}" srcOrd="0" destOrd="0" presId="urn:microsoft.com/office/officeart/2005/8/layout/list1"/>
    <dgm:cxn modelId="{8503688F-C701-4ADF-9DD2-01D06FD6CE9C}" type="presParOf" srcId="{EBDE69EA-88A0-4637-91EB-6360F59B8B5C}" destId="{5EB2CEC9-221F-47DA-886C-A4452CEF7FA3}" srcOrd="1" destOrd="0" presId="urn:microsoft.com/office/officeart/2005/8/layout/list1"/>
    <dgm:cxn modelId="{C9483998-AF33-4A40-889B-03C082995BE0}" type="presParOf" srcId="{A1483CE5-9C11-4902-98F3-08F216A22950}" destId="{56577F08-39DD-4BEB-85CA-2C4063838348}" srcOrd="5" destOrd="0" presId="urn:microsoft.com/office/officeart/2005/8/layout/list1"/>
    <dgm:cxn modelId="{AEE6C4E9-F402-46F9-8F13-9FF416810542}" type="presParOf" srcId="{A1483CE5-9C11-4902-98F3-08F216A22950}" destId="{03BBE734-3D95-42C3-9985-7956E4A706AD}" srcOrd="6" destOrd="0" presId="urn:microsoft.com/office/officeart/2005/8/layout/list1"/>
    <dgm:cxn modelId="{96F25B23-D030-4077-B397-9DACE0BC3A68}" type="presParOf" srcId="{A1483CE5-9C11-4902-98F3-08F216A22950}" destId="{EAE1EF85-20A6-4E61-9724-B1830CDF7CC4}" srcOrd="7" destOrd="0" presId="urn:microsoft.com/office/officeart/2005/8/layout/list1"/>
    <dgm:cxn modelId="{7BD4AC4C-452C-445F-B8F0-BF059C69AA89}" type="presParOf" srcId="{A1483CE5-9C11-4902-98F3-08F216A22950}" destId="{2114BA9F-AF72-4DA0-A6D2-424AD6CBB3F2}" srcOrd="8" destOrd="0" presId="urn:microsoft.com/office/officeart/2005/8/layout/list1"/>
    <dgm:cxn modelId="{A804C7CD-EFAC-447B-89BB-9DF1D6D57747}" type="presParOf" srcId="{2114BA9F-AF72-4DA0-A6D2-424AD6CBB3F2}" destId="{E17A5653-E4A6-4513-8B6F-430606603101}" srcOrd="0" destOrd="0" presId="urn:microsoft.com/office/officeart/2005/8/layout/list1"/>
    <dgm:cxn modelId="{F7EC2872-1C20-4335-AC2B-D0D947C57ED7}" type="presParOf" srcId="{2114BA9F-AF72-4DA0-A6D2-424AD6CBB3F2}" destId="{116EC17F-6942-4D42-BC0C-400AC0388595}" srcOrd="1" destOrd="0" presId="urn:microsoft.com/office/officeart/2005/8/layout/list1"/>
    <dgm:cxn modelId="{94F1C290-401C-4A1E-9CCC-8C8C74C3869A}" type="presParOf" srcId="{A1483CE5-9C11-4902-98F3-08F216A22950}" destId="{1956CD96-EDF0-4618-98DF-E1B42123E317}" srcOrd="9" destOrd="0" presId="urn:microsoft.com/office/officeart/2005/8/layout/list1"/>
    <dgm:cxn modelId="{8862CF2C-7030-4204-B317-716B16EC3BA6}" type="presParOf" srcId="{A1483CE5-9C11-4902-98F3-08F216A22950}" destId="{F0ADF9CE-9FA4-4789-9937-169FADEF8A4C}" srcOrd="10" destOrd="0" presId="urn:microsoft.com/office/officeart/2005/8/layout/list1"/>
    <dgm:cxn modelId="{6C3492BD-309F-4656-8B21-7BA14D455BB2}" type="presParOf" srcId="{A1483CE5-9C11-4902-98F3-08F216A22950}" destId="{203C9574-7EA9-4BCE-A6B6-08E17BFE33F7}" srcOrd="11" destOrd="0" presId="urn:microsoft.com/office/officeart/2005/8/layout/list1"/>
    <dgm:cxn modelId="{2E59C5C8-2D42-4AB0-B685-36718F86C0F8}" type="presParOf" srcId="{A1483CE5-9C11-4902-98F3-08F216A22950}" destId="{D5C944C2-E6C8-4F0C-A36F-B5CB0274F7E4}" srcOrd="12" destOrd="0" presId="urn:microsoft.com/office/officeart/2005/8/layout/list1"/>
    <dgm:cxn modelId="{0662A85D-C231-4666-BEF3-2145D40DE2D1}" type="presParOf" srcId="{D5C944C2-E6C8-4F0C-A36F-B5CB0274F7E4}" destId="{6BB72823-32C8-4D35-B1AD-0E7989945356}" srcOrd="0" destOrd="0" presId="urn:microsoft.com/office/officeart/2005/8/layout/list1"/>
    <dgm:cxn modelId="{9C70E452-23E0-4669-98C3-754440ADB004}" type="presParOf" srcId="{D5C944C2-E6C8-4F0C-A36F-B5CB0274F7E4}" destId="{49E17FD6-964B-4A01-9B10-A3557F111D4E}" srcOrd="1" destOrd="0" presId="urn:microsoft.com/office/officeart/2005/8/layout/list1"/>
    <dgm:cxn modelId="{BCB9A44A-FD34-4C72-B833-86F81E439154}" type="presParOf" srcId="{A1483CE5-9C11-4902-98F3-08F216A22950}" destId="{BCB8E6CA-9BFE-472E-8670-4463B1B131C5}" srcOrd="13" destOrd="0" presId="urn:microsoft.com/office/officeart/2005/8/layout/list1"/>
    <dgm:cxn modelId="{BB27C36E-0369-4203-B74F-01268D78EC7A}" type="presParOf" srcId="{A1483CE5-9C11-4902-98F3-08F216A22950}" destId="{6C05C776-8AB0-4EBF-80BA-3C127D82475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049959-618D-43BB-A05E-37D65886617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E28608A-DC50-4608-B076-9138DEB3DDCE}">
      <dgm:prSet custT="1"/>
      <dgm:spPr/>
      <dgm:t>
        <a:bodyPr/>
        <a:lstStyle/>
        <a:p>
          <a:r>
            <a:rPr lang="en-US" sz="1800" b="0" i="0" baseline="0"/>
            <a:t>No potential for catastrophic events</a:t>
          </a:r>
          <a:endParaRPr lang="en-US" sz="1800"/>
        </a:p>
      </dgm:t>
    </dgm:pt>
    <dgm:pt modelId="{4798E08B-436F-45BA-BABD-3DDD71D82085}" type="parTrans" cxnId="{BCBA7193-B559-4198-8BA3-6E4302BC8D93}">
      <dgm:prSet/>
      <dgm:spPr/>
      <dgm:t>
        <a:bodyPr/>
        <a:lstStyle/>
        <a:p>
          <a:endParaRPr lang="en-US" sz="2000"/>
        </a:p>
      </dgm:t>
    </dgm:pt>
    <dgm:pt modelId="{9629B440-2C0D-447A-8B92-BE9262822238}" type="sibTrans" cxnId="{BCBA7193-B559-4198-8BA3-6E4302BC8D93}">
      <dgm:prSet/>
      <dgm:spPr/>
      <dgm:t>
        <a:bodyPr/>
        <a:lstStyle/>
        <a:p>
          <a:endParaRPr lang="en-US" sz="2000"/>
        </a:p>
      </dgm:t>
    </dgm:pt>
    <dgm:pt modelId="{D6DA6F10-2A05-4176-AA6F-6FF3E6440BB6}">
      <dgm:prSet custT="1"/>
      <dgm:spPr/>
      <dgm:t>
        <a:bodyPr/>
        <a:lstStyle/>
        <a:p>
          <a:r>
            <a:rPr lang="en-US" sz="1800" b="0" i="0" baseline="0" dirty="0"/>
            <a:t>requires some human oversight</a:t>
          </a:r>
        </a:p>
        <a:p>
          <a:r>
            <a:rPr lang="en-US" sz="1800" b="0" i="0" baseline="0" dirty="0"/>
            <a:t>(available but not 24/7 monitoring)</a:t>
          </a:r>
          <a:endParaRPr lang="en-US" sz="1800" dirty="0"/>
        </a:p>
      </dgm:t>
    </dgm:pt>
    <dgm:pt modelId="{6EF9BD68-1E2D-4ABD-82BF-EE60BD0A641E}" type="parTrans" cxnId="{792A554F-3182-4BAC-A2B7-AE8F6FED0EB9}">
      <dgm:prSet/>
      <dgm:spPr/>
      <dgm:t>
        <a:bodyPr/>
        <a:lstStyle/>
        <a:p>
          <a:endParaRPr lang="en-US" sz="2000"/>
        </a:p>
      </dgm:t>
    </dgm:pt>
    <dgm:pt modelId="{AE0831C4-22E2-4753-B16F-EB01DB642259}" type="sibTrans" cxnId="{792A554F-3182-4BAC-A2B7-AE8F6FED0EB9}">
      <dgm:prSet/>
      <dgm:spPr/>
      <dgm:t>
        <a:bodyPr/>
        <a:lstStyle/>
        <a:p>
          <a:endParaRPr lang="en-US" sz="2000"/>
        </a:p>
      </dgm:t>
    </dgm:pt>
    <dgm:pt modelId="{1445F937-5B17-45C6-BB19-CB4C737C44FA}">
      <dgm:prSet custT="1"/>
      <dgm:spPr/>
      <dgm:t>
        <a:bodyPr/>
        <a:lstStyle/>
        <a:p>
          <a:r>
            <a:rPr lang="en-US" sz="1800" b="0" i="0" baseline="0"/>
            <a:t>Reliance on automation</a:t>
          </a:r>
          <a:endParaRPr lang="en-US" sz="1800"/>
        </a:p>
      </dgm:t>
    </dgm:pt>
    <dgm:pt modelId="{97751720-395C-4046-8A37-A297C6621FCB}" type="parTrans" cxnId="{4161C3AE-5C4E-431E-B8D2-314685D440AD}">
      <dgm:prSet/>
      <dgm:spPr/>
      <dgm:t>
        <a:bodyPr/>
        <a:lstStyle/>
        <a:p>
          <a:endParaRPr lang="en-US" sz="2000"/>
        </a:p>
      </dgm:t>
    </dgm:pt>
    <dgm:pt modelId="{D84E65A0-AA39-441B-9488-82C7FC72D100}" type="sibTrans" cxnId="{4161C3AE-5C4E-431E-B8D2-314685D440AD}">
      <dgm:prSet/>
      <dgm:spPr/>
      <dgm:t>
        <a:bodyPr/>
        <a:lstStyle/>
        <a:p>
          <a:endParaRPr lang="en-US" sz="2000"/>
        </a:p>
      </dgm:t>
    </dgm:pt>
    <dgm:pt modelId="{73690975-EB73-4207-819F-A2FDB5EC3C13}">
      <dgm:prSet custT="1"/>
      <dgm:spPr/>
      <dgm:t>
        <a:bodyPr/>
        <a:lstStyle/>
        <a:p>
          <a:r>
            <a:rPr lang="en-US" sz="1800" b="0" i="0" baseline="0"/>
            <a:t>Examples:</a:t>
          </a:r>
          <a:endParaRPr lang="en-US" sz="1800"/>
        </a:p>
      </dgm:t>
    </dgm:pt>
    <dgm:pt modelId="{9B441EA4-80D4-4BCC-A6B3-546A53BA2A53}" type="parTrans" cxnId="{D6B59CB1-6309-4D76-96A1-206F90F8CB0B}">
      <dgm:prSet/>
      <dgm:spPr/>
      <dgm:t>
        <a:bodyPr/>
        <a:lstStyle/>
        <a:p>
          <a:endParaRPr lang="en-US" sz="2000"/>
        </a:p>
      </dgm:t>
    </dgm:pt>
    <dgm:pt modelId="{1EBCA321-6CA1-466D-8BB7-FDEB6563D2B0}" type="sibTrans" cxnId="{D6B59CB1-6309-4D76-96A1-206F90F8CB0B}">
      <dgm:prSet/>
      <dgm:spPr/>
      <dgm:t>
        <a:bodyPr/>
        <a:lstStyle/>
        <a:p>
          <a:endParaRPr lang="en-US" sz="2000"/>
        </a:p>
      </dgm:t>
    </dgm:pt>
    <dgm:pt modelId="{71ABC19F-61FE-4543-8174-1FE4FDEFE2DD}">
      <dgm:prSet custT="1"/>
      <dgm:spPr/>
      <dgm:t>
        <a:bodyPr/>
        <a:lstStyle/>
        <a:p>
          <a:r>
            <a:rPr lang="en-US" sz="1800" b="0" i="0" baseline="0"/>
            <a:t>transmission lines</a:t>
          </a:r>
          <a:endParaRPr lang="en-US" sz="1800"/>
        </a:p>
      </dgm:t>
    </dgm:pt>
    <dgm:pt modelId="{76AE6368-70C0-42E9-A47B-0BC9DE5E1B81}" type="parTrans" cxnId="{252785C9-4B56-47C4-ABFE-DB2A53C1C654}">
      <dgm:prSet/>
      <dgm:spPr/>
      <dgm:t>
        <a:bodyPr/>
        <a:lstStyle/>
        <a:p>
          <a:endParaRPr lang="en-US" sz="2000"/>
        </a:p>
      </dgm:t>
    </dgm:pt>
    <dgm:pt modelId="{AD8354E6-E6EA-417E-898C-9161375EE91F}" type="sibTrans" cxnId="{252785C9-4B56-47C4-ABFE-DB2A53C1C654}">
      <dgm:prSet/>
      <dgm:spPr/>
      <dgm:t>
        <a:bodyPr/>
        <a:lstStyle/>
        <a:p>
          <a:endParaRPr lang="en-US" sz="2000"/>
        </a:p>
      </dgm:t>
    </dgm:pt>
    <dgm:pt modelId="{06431EDE-3216-4CF4-9E6F-3DE688FEA72B}">
      <dgm:prSet custT="1"/>
      <dgm:spPr/>
      <dgm:t>
        <a:bodyPr/>
        <a:lstStyle/>
        <a:p>
          <a:r>
            <a:rPr lang="en-US" sz="1800" b="0" i="0" baseline="0"/>
            <a:t>industrial solar farms</a:t>
          </a:r>
          <a:endParaRPr lang="en-US" sz="1800"/>
        </a:p>
      </dgm:t>
    </dgm:pt>
    <dgm:pt modelId="{B8C60654-7FAF-49FD-979A-CCD23FC61B5B}" type="parTrans" cxnId="{9AA057B2-A471-4B0A-9527-D25F91DA90C4}">
      <dgm:prSet/>
      <dgm:spPr/>
      <dgm:t>
        <a:bodyPr/>
        <a:lstStyle/>
        <a:p>
          <a:endParaRPr lang="en-US" sz="2000"/>
        </a:p>
      </dgm:t>
    </dgm:pt>
    <dgm:pt modelId="{93306829-CF6C-436D-8771-E5AF47D7C7CC}" type="sibTrans" cxnId="{9AA057B2-A471-4B0A-9527-D25F91DA90C4}">
      <dgm:prSet/>
      <dgm:spPr/>
      <dgm:t>
        <a:bodyPr/>
        <a:lstStyle/>
        <a:p>
          <a:endParaRPr lang="en-US" sz="2000"/>
        </a:p>
      </dgm:t>
    </dgm:pt>
    <dgm:pt modelId="{4E149174-A4CD-429E-AEDA-B9D7A099959F}">
      <dgm:prSet custT="1"/>
      <dgm:spPr/>
      <dgm:t>
        <a:bodyPr/>
        <a:lstStyle/>
        <a:p>
          <a:r>
            <a:rPr lang="en-US" sz="1800" b="0" i="0" baseline="0" dirty="0"/>
            <a:t>nuclear micro-reactors</a:t>
          </a:r>
          <a:endParaRPr lang="en-US" sz="1800" dirty="0"/>
        </a:p>
      </dgm:t>
    </dgm:pt>
    <dgm:pt modelId="{8313C36D-6B6E-4D3F-A3DF-F08A3915F072}" type="parTrans" cxnId="{72817C5D-680F-452C-A10D-D214A306CDFA}">
      <dgm:prSet/>
      <dgm:spPr/>
      <dgm:t>
        <a:bodyPr/>
        <a:lstStyle/>
        <a:p>
          <a:endParaRPr lang="en-US" sz="2000"/>
        </a:p>
      </dgm:t>
    </dgm:pt>
    <dgm:pt modelId="{907D9D3A-9146-4B51-8A4A-69AA28E5956F}" type="sibTrans" cxnId="{72817C5D-680F-452C-A10D-D214A306CDFA}">
      <dgm:prSet/>
      <dgm:spPr/>
      <dgm:t>
        <a:bodyPr/>
        <a:lstStyle/>
        <a:p>
          <a:endParaRPr lang="en-US" sz="2000"/>
        </a:p>
      </dgm:t>
    </dgm:pt>
    <dgm:pt modelId="{A1483CE5-9C11-4902-98F3-08F216A22950}" type="pres">
      <dgm:prSet presAssocID="{24049959-618D-43BB-A05E-37D658866171}" presName="linear" presStyleCnt="0">
        <dgm:presLayoutVars>
          <dgm:dir/>
          <dgm:animLvl val="lvl"/>
          <dgm:resizeHandles val="exact"/>
        </dgm:presLayoutVars>
      </dgm:prSet>
      <dgm:spPr/>
    </dgm:pt>
    <dgm:pt modelId="{E8248034-22DB-4E13-8552-5DD21001CA3D}" type="pres">
      <dgm:prSet presAssocID="{1E28608A-DC50-4608-B076-9138DEB3DDCE}" presName="parentLin" presStyleCnt="0"/>
      <dgm:spPr/>
    </dgm:pt>
    <dgm:pt modelId="{6870549F-2779-46B6-AE54-2E446D192AC7}" type="pres">
      <dgm:prSet presAssocID="{1E28608A-DC50-4608-B076-9138DEB3DDCE}" presName="parentLeftMargin" presStyleLbl="node1" presStyleIdx="0" presStyleCnt="4"/>
      <dgm:spPr/>
    </dgm:pt>
    <dgm:pt modelId="{DC8E2267-B176-4A65-9E2F-21EF36DFBB3D}" type="pres">
      <dgm:prSet presAssocID="{1E28608A-DC50-4608-B076-9138DEB3DDCE}" presName="parentText" presStyleLbl="node1" presStyleIdx="0" presStyleCnt="4">
        <dgm:presLayoutVars>
          <dgm:chMax val="0"/>
          <dgm:bulletEnabled val="1"/>
        </dgm:presLayoutVars>
      </dgm:prSet>
      <dgm:spPr/>
    </dgm:pt>
    <dgm:pt modelId="{C670FA76-9F54-489C-AEDE-D8F441CA4B2B}" type="pres">
      <dgm:prSet presAssocID="{1E28608A-DC50-4608-B076-9138DEB3DDCE}" presName="negativeSpace" presStyleCnt="0"/>
      <dgm:spPr/>
    </dgm:pt>
    <dgm:pt modelId="{C1739955-680B-48F7-8CB3-C28073262463}" type="pres">
      <dgm:prSet presAssocID="{1E28608A-DC50-4608-B076-9138DEB3DDCE}" presName="childText" presStyleLbl="conFgAcc1" presStyleIdx="0" presStyleCnt="4">
        <dgm:presLayoutVars>
          <dgm:bulletEnabled val="1"/>
        </dgm:presLayoutVars>
      </dgm:prSet>
      <dgm:spPr/>
    </dgm:pt>
    <dgm:pt modelId="{225A89D7-993A-471F-9304-6482C17EC1A2}" type="pres">
      <dgm:prSet presAssocID="{9629B440-2C0D-447A-8B92-BE9262822238}" presName="spaceBetweenRectangles" presStyleCnt="0"/>
      <dgm:spPr/>
    </dgm:pt>
    <dgm:pt modelId="{7FAA7CD3-C469-4512-84B9-E94494BB1792}" type="pres">
      <dgm:prSet presAssocID="{D6DA6F10-2A05-4176-AA6F-6FF3E6440BB6}" presName="parentLin" presStyleCnt="0"/>
      <dgm:spPr/>
    </dgm:pt>
    <dgm:pt modelId="{FE84BEB8-B7BE-46E3-8C77-4B988B48F0B2}" type="pres">
      <dgm:prSet presAssocID="{D6DA6F10-2A05-4176-AA6F-6FF3E6440BB6}" presName="parentLeftMargin" presStyleLbl="node1" presStyleIdx="0" presStyleCnt="4"/>
      <dgm:spPr/>
    </dgm:pt>
    <dgm:pt modelId="{DB47F8BF-DFCC-4F7B-9CA4-EF5257518420}" type="pres">
      <dgm:prSet presAssocID="{D6DA6F10-2A05-4176-AA6F-6FF3E6440BB6}" presName="parentText" presStyleLbl="node1" presStyleIdx="1" presStyleCnt="4">
        <dgm:presLayoutVars>
          <dgm:chMax val="0"/>
          <dgm:bulletEnabled val="1"/>
        </dgm:presLayoutVars>
      </dgm:prSet>
      <dgm:spPr/>
    </dgm:pt>
    <dgm:pt modelId="{0C183F51-9611-4713-AF39-929B3BFB7729}" type="pres">
      <dgm:prSet presAssocID="{D6DA6F10-2A05-4176-AA6F-6FF3E6440BB6}" presName="negativeSpace" presStyleCnt="0"/>
      <dgm:spPr/>
    </dgm:pt>
    <dgm:pt modelId="{63C014AB-3429-4377-B54D-FBF7FF9D34E2}" type="pres">
      <dgm:prSet presAssocID="{D6DA6F10-2A05-4176-AA6F-6FF3E6440BB6}" presName="childText" presStyleLbl="conFgAcc1" presStyleIdx="1" presStyleCnt="4">
        <dgm:presLayoutVars>
          <dgm:bulletEnabled val="1"/>
        </dgm:presLayoutVars>
      </dgm:prSet>
      <dgm:spPr/>
    </dgm:pt>
    <dgm:pt modelId="{7056F0CE-B0C7-4610-9DC5-BD7749B8CC02}" type="pres">
      <dgm:prSet presAssocID="{AE0831C4-22E2-4753-B16F-EB01DB642259}" presName="spaceBetweenRectangles" presStyleCnt="0"/>
      <dgm:spPr/>
    </dgm:pt>
    <dgm:pt modelId="{55E98A1E-F42F-4181-965F-D1E25C311951}" type="pres">
      <dgm:prSet presAssocID="{1445F937-5B17-45C6-BB19-CB4C737C44FA}" presName="parentLin" presStyleCnt="0"/>
      <dgm:spPr/>
    </dgm:pt>
    <dgm:pt modelId="{B57A3200-BD57-4E28-82D4-6D3F15ED78F4}" type="pres">
      <dgm:prSet presAssocID="{1445F937-5B17-45C6-BB19-CB4C737C44FA}" presName="parentLeftMargin" presStyleLbl="node1" presStyleIdx="1" presStyleCnt="4"/>
      <dgm:spPr/>
    </dgm:pt>
    <dgm:pt modelId="{8F649DAC-0CDC-4BDD-AF8D-44F9A3D5F8E4}" type="pres">
      <dgm:prSet presAssocID="{1445F937-5B17-45C6-BB19-CB4C737C44FA}" presName="parentText" presStyleLbl="node1" presStyleIdx="2" presStyleCnt="4">
        <dgm:presLayoutVars>
          <dgm:chMax val="0"/>
          <dgm:bulletEnabled val="1"/>
        </dgm:presLayoutVars>
      </dgm:prSet>
      <dgm:spPr/>
    </dgm:pt>
    <dgm:pt modelId="{4D8CB0CF-1DC1-4F54-B2D3-9EB38DD875B0}" type="pres">
      <dgm:prSet presAssocID="{1445F937-5B17-45C6-BB19-CB4C737C44FA}" presName="negativeSpace" presStyleCnt="0"/>
      <dgm:spPr/>
    </dgm:pt>
    <dgm:pt modelId="{D41E35CB-B204-494D-8BD0-759D4CC7B1DF}" type="pres">
      <dgm:prSet presAssocID="{1445F937-5B17-45C6-BB19-CB4C737C44FA}" presName="childText" presStyleLbl="conFgAcc1" presStyleIdx="2" presStyleCnt="4">
        <dgm:presLayoutVars>
          <dgm:bulletEnabled val="1"/>
        </dgm:presLayoutVars>
      </dgm:prSet>
      <dgm:spPr/>
    </dgm:pt>
    <dgm:pt modelId="{C65728B1-94B2-4CD6-9733-9EAAAA719110}" type="pres">
      <dgm:prSet presAssocID="{D84E65A0-AA39-441B-9488-82C7FC72D100}" presName="spaceBetweenRectangles" presStyleCnt="0"/>
      <dgm:spPr/>
    </dgm:pt>
    <dgm:pt modelId="{F6E93C02-5692-425B-AB85-CFF1E0C5A8F9}" type="pres">
      <dgm:prSet presAssocID="{73690975-EB73-4207-819F-A2FDB5EC3C13}" presName="parentLin" presStyleCnt="0"/>
      <dgm:spPr/>
    </dgm:pt>
    <dgm:pt modelId="{BE5D6E43-D7F2-45C4-BE3C-5E24A59C588B}" type="pres">
      <dgm:prSet presAssocID="{73690975-EB73-4207-819F-A2FDB5EC3C13}" presName="parentLeftMargin" presStyleLbl="node1" presStyleIdx="2" presStyleCnt="4"/>
      <dgm:spPr/>
    </dgm:pt>
    <dgm:pt modelId="{9EC459B8-2F41-40BF-9B2C-F36FDBD8834F}" type="pres">
      <dgm:prSet presAssocID="{73690975-EB73-4207-819F-A2FDB5EC3C13}" presName="parentText" presStyleLbl="node1" presStyleIdx="3" presStyleCnt="4">
        <dgm:presLayoutVars>
          <dgm:chMax val="0"/>
          <dgm:bulletEnabled val="1"/>
        </dgm:presLayoutVars>
      </dgm:prSet>
      <dgm:spPr/>
    </dgm:pt>
    <dgm:pt modelId="{5C241180-3487-4F48-84DE-5D8B1A50131B}" type="pres">
      <dgm:prSet presAssocID="{73690975-EB73-4207-819F-A2FDB5EC3C13}" presName="negativeSpace" presStyleCnt="0"/>
      <dgm:spPr/>
    </dgm:pt>
    <dgm:pt modelId="{E5C8F194-9EC4-4247-ACFB-189363D8C343}" type="pres">
      <dgm:prSet presAssocID="{73690975-EB73-4207-819F-A2FDB5EC3C13}" presName="childText" presStyleLbl="conFgAcc1" presStyleIdx="3" presStyleCnt="4">
        <dgm:presLayoutVars>
          <dgm:bulletEnabled val="1"/>
        </dgm:presLayoutVars>
      </dgm:prSet>
      <dgm:spPr/>
    </dgm:pt>
  </dgm:ptLst>
  <dgm:cxnLst>
    <dgm:cxn modelId="{44202304-D9E0-4067-9549-1CE79C1D78B2}" type="presOf" srcId="{1E28608A-DC50-4608-B076-9138DEB3DDCE}" destId="{6870549F-2779-46B6-AE54-2E446D192AC7}" srcOrd="0" destOrd="0" presId="urn:microsoft.com/office/officeart/2005/8/layout/list1"/>
    <dgm:cxn modelId="{204DE923-41F6-40E2-9880-7D66DD82F02F}" type="presOf" srcId="{D6DA6F10-2A05-4176-AA6F-6FF3E6440BB6}" destId="{DB47F8BF-DFCC-4F7B-9CA4-EF5257518420}" srcOrd="1" destOrd="0" presId="urn:microsoft.com/office/officeart/2005/8/layout/list1"/>
    <dgm:cxn modelId="{72817C5D-680F-452C-A10D-D214A306CDFA}" srcId="{73690975-EB73-4207-819F-A2FDB5EC3C13}" destId="{4E149174-A4CD-429E-AEDA-B9D7A099959F}" srcOrd="2" destOrd="0" parTransId="{8313C36D-6B6E-4D3F-A3DF-F08A3915F072}" sibTransId="{907D9D3A-9146-4B51-8A4A-69AA28E5956F}"/>
    <dgm:cxn modelId="{A075975F-97C9-4D5E-AD2F-A8A567AE1794}" type="presOf" srcId="{73690975-EB73-4207-819F-A2FDB5EC3C13}" destId="{9EC459B8-2F41-40BF-9B2C-F36FDBD8834F}" srcOrd="1" destOrd="0" presId="urn:microsoft.com/office/officeart/2005/8/layout/list1"/>
    <dgm:cxn modelId="{0367AC61-8AA1-4B6C-9424-C11F767D4F96}" type="presOf" srcId="{1E28608A-DC50-4608-B076-9138DEB3DDCE}" destId="{DC8E2267-B176-4A65-9E2F-21EF36DFBB3D}" srcOrd="1" destOrd="0" presId="urn:microsoft.com/office/officeart/2005/8/layout/list1"/>
    <dgm:cxn modelId="{45CB0243-7B9D-48D4-A11D-1909CE2BD8F6}" type="presOf" srcId="{4E149174-A4CD-429E-AEDA-B9D7A099959F}" destId="{E5C8F194-9EC4-4247-ACFB-189363D8C343}" srcOrd="0" destOrd="2" presId="urn:microsoft.com/office/officeart/2005/8/layout/list1"/>
    <dgm:cxn modelId="{9345B94C-56F6-4231-BBEC-69132B82C8E8}" type="presOf" srcId="{1445F937-5B17-45C6-BB19-CB4C737C44FA}" destId="{B57A3200-BD57-4E28-82D4-6D3F15ED78F4}" srcOrd="0" destOrd="0" presId="urn:microsoft.com/office/officeart/2005/8/layout/list1"/>
    <dgm:cxn modelId="{792A554F-3182-4BAC-A2B7-AE8F6FED0EB9}" srcId="{24049959-618D-43BB-A05E-37D658866171}" destId="{D6DA6F10-2A05-4176-AA6F-6FF3E6440BB6}" srcOrd="1" destOrd="0" parTransId="{6EF9BD68-1E2D-4ABD-82BF-EE60BD0A641E}" sibTransId="{AE0831C4-22E2-4753-B16F-EB01DB642259}"/>
    <dgm:cxn modelId="{013D2A53-E5E3-48B5-B535-DDAEE0E513FB}" type="presOf" srcId="{71ABC19F-61FE-4543-8174-1FE4FDEFE2DD}" destId="{E5C8F194-9EC4-4247-ACFB-189363D8C343}" srcOrd="0" destOrd="0" presId="urn:microsoft.com/office/officeart/2005/8/layout/list1"/>
    <dgm:cxn modelId="{DFA0547E-80A8-4F0A-8331-0B2F27FDF062}" type="presOf" srcId="{1445F937-5B17-45C6-BB19-CB4C737C44FA}" destId="{8F649DAC-0CDC-4BDD-AF8D-44F9A3D5F8E4}" srcOrd="1" destOrd="0" presId="urn:microsoft.com/office/officeart/2005/8/layout/list1"/>
    <dgm:cxn modelId="{16343881-4426-4971-A11A-10FED931BB69}" type="presOf" srcId="{06431EDE-3216-4CF4-9E6F-3DE688FEA72B}" destId="{E5C8F194-9EC4-4247-ACFB-189363D8C343}" srcOrd="0" destOrd="1" presId="urn:microsoft.com/office/officeart/2005/8/layout/list1"/>
    <dgm:cxn modelId="{E74FFF8A-4601-4A73-96B0-96C7280483C9}" type="presOf" srcId="{73690975-EB73-4207-819F-A2FDB5EC3C13}" destId="{BE5D6E43-D7F2-45C4-BE3C-5E24A59C588B}" srcOrd="0" destOrd="0" presId="urn:microsoft.com/office/officeart/2005/8/layout/list1"/>
    <dgm:cxn modelId="{BCBA7193-B559-4198-8BA3-6E4302BC8D93}" srcId="{24049959-618D-43BB-A05E-37D658866171}" destId="{1E28608A-DC50-4608-B076-9138DEB3DDCE}" srcOrd="0" destOrd="0" parTransId="{4798E08B-436F-45BA-BABD-3DDD71D82085}" sibTransId="{9629B440-2C0D-447A-8B92-BE9262822238}"/>
    <dgm:cxn modelId="{7DBE58A8-2116-437C-AA02-EABA0C19DF09}" type="presOf" srcId="{24049959-618D-43BB-A05E-37D658866171}" destId="{A1483CE5-9C11-4902-98F3-08F216A22950}" srcOrd="0" destOrd="0" presId="urn:microsoft.com/office/officeart/2005/8/layout/list1"/>
    <dgm:cxn modelId="{4161C3AE-5C4E-431E-B8D2-314685D440AD}" srcId="{24049959-618D-43BB-A05E-37D658866171}" destId="{1445F937-5B17-45C6-BB19-CB4C737C44FA}" srcOrd="2" destOrd="0" parTransId="{97751720-395C-4046-8A37-A297C6621FCB}" sibTransId="{D84E65A0-AA39-441B-9488-82C7FC72D100}"/>
    <dgm:cxn modelId="{D6B59CB1-6309-4D76-96A1-206F90F8CB0B}" srcId="{24049959-618D-43BB-A05E-37D658866171}" destId="{73690975-EB73-4207-819F-A2FDB5EC3C13}" srcOrd="3" destOrd="0" parTransId="{9B441EA4-80D4-4BCC-A6B3-546A53BA2A53}" sibTransId="{1EBCA321-6CA1-466D-8BB7-FDEB6563D2B0}"/>
    <dgm:cxn modelId="{9AA057B2-A471-4B0A-9527-D25F91DA90C4}" srcId="{73690975-EB73-4207-819F-A2FDB5EC3C13}" destId="{06431EDE-3216-4CF4-9E6F-3DE688FEA72B}" srcOrd="1" destOrd="0" parTransId="{B8C60654-7FAF-49FD-979A-CCD23FC61B5B}" sibTransId="{93306829-CF6C-436D-8771-E5AF47D7C7CC}"/>
    <dgm:cxn modelId="{252785C9-4B56-47C4-ABFE-DB2A53C1C654}" srcId="{73690975-EB73-4207-819F-A2FDB5EC3C13}" destId="{71ABC19F-61FE-4543-8174-1FE4FDEFE2DD}" srcOrd="0" destOrd="0" parTransId="{76AE6368-70C0-42E9-A47B-0BC9DE5E1B81}" sibTransId="{AD8354E6-E6EA-417E-898C-9161375EE91F}"/>
    <dgm:cxn modelId="{298564EC-92BB-4AAD-9DD5-B173C84B1646}" type="presOf" srcId="{D6DA6F10-2A05-4176-AA6F-6FF3E6440BB6}" destId="{FE84BEB8-B7BE-46E3-8C77-4B988B48F0B2}" srcOrd="0" destOrd="0" presId="urn:microsoft.com/office/officeart/2005/8/layout/list1"/>
    <dgm:cxn modelId="{3D8747F4-141E-46B2-88F2-9C66AF71E6CA}" type="presParOf" srcId="{A1483CE5-9C11-4902-98F3-08F216A22950}" destId="{E8248034-22DB-4E13-8552-5DD21001CA3D}" srcOrd="0" destOrd="0" presId="urn:microsoft.com/office/officeart/2005/8/layout/list1"/>
    <dgm:cxn modelId="{CCCCF77B-35FA-42FE-835E-B522FEFD8521}" type="presParOf" srcId="{E8248034-22DB-4E13-8552-5DD21001CA3D}" destId="{6870549F-2779-46B6-AE54-2E446D192AC7}" srcOrd="0" destOrd="0" presId="urn:microsoft.com/office/officeart/2005/8/layout/list1"/>
    <dgm:cxn modelId="{C1EDF3F6-F980-4528-8D0C-80A8FE39E87D}" type="presParOf" srcId="{E8248034-22DB-4E13-8552-5DD21001CA3D}" destId="{DC8E2267-B176-4A65-9E2F-21EF36DFBB3D}" srcOrd="1" destOrd="0" presId="urn:microsoft.com/office/officeart/2005/8/layout/list1"/>
    <dgm:cxn modelId="{3DA31225-255D-404E-98F4-BE44ED0B4258}" type="presParOf" srcId="{A1483CE5-9C11-4902-98F3-08F216A22950}" destId="{C670FA76-9F54-489C-AEDE-D8F441CA4B2B}" srcOrd="1" destOrd="0" presId="urn:microsoft.com/office/officeart/2005/8/layout/list1"/>
    <dgm:cxn modelId="{67432F79-17CF-4F62-9EBA-32E26C8AEEA6}" type="presParOf" srcId="{A1483CE5-9C11-4902-98F3-08F216A22950}" destId="{C1739955-680B-48F7-8CB3-C28073262463}" srcOrd="2" destOrd="0" presId="urn:microsoft.com/office/officeart/2005/8/layout/list1"/>
    <dgm:cxn modelId="{D39EAB7F-711B-4709-A9E7-B005D4013EA0}" type="presParOf" srcId="{A1483CE5-9C11-4902-98F3-08F216A22950}" destId="{225A89D7-993A-471F-9304-6482C17EC1A2}" srcOrd="3" destOrd="0" presId="urn:microsoft.com/office/officeart/2005/8/layout/list1"/>
    <dgm:cxn modelId="{62983492-7DC4-4A1F-ADE2-D0549DDF4024}" type="presParOf" srcId="{A1483CE5-9C11-4902-98F3-08F216A22950}" destId="{7FAA7CD3-C469-4512-84B9-E94494BB1792}" srcOrd="4" destOrd="0" presId="urn:microsoft.com/office/officeart/2005/8/layout/list1"/>
    <dgm:cxn modelId="{0191497F-F246-4680-BCCC-D3EAC486A610}" type="presParOf" srcId="{7FAA7CD3-C469-4512-84B9-E94494BB1792}" destId="{FE84BEB8-B7BE-46E3-8C77-4B988B48F0B2}" srcOrd="0" destOrd="0" presId="urn:microsoft.com/office/officeart/2005/8/layout/list1"/>
    <dgm:cxn modelId="{8694402D-ED6D-4AE9-9F97-4BAA2AAF9B88}" type="presParOf" srcId="{7FAA7CD3-C469-4512-84B9-E94494BB1792}" destId="{DB47F8BF-DFCC-4F7B-9CA4-EF5257518420}" srcOrd="1" destOrd="0" presId="urn:microsoft.com/office/officeart/2005/8/layout/list1"/>
    <dgm:cxn modelId="{4EF623E0-9189-48BC-867C-98C0BBC7AD56}" type="presParOf" srcId="{A1483CE5-9C11-4902-98F3-08F216A22950}" destId="{0C183F51-9611-4713-AF39-929B3BFB7729}" srcOrd="5" destOrd="0" presId="urn:microsoft.com/office/officeart/2005/8/layout/list1"/>
    <dgm:cxn modelId="{6E6572C8-8208-4EC2-858C-39EF081517E5}" type="presParOf" srcId="{A1483CE5-9C11-4902-98F3-08F216A22950}" destId="{63C014AB-3429-4377-B54D-FBF7FF9D34E2}" srcOrd="6" destOrd="0" presId="urn:microsoft.com/office/officeart/2005/8/layout/list1"/>
    <dgm:cxn modelId="{408A816D-AFF9-4C3D-A124-FBE41C2417A5}" type="presParOf" srcId="{A1483CE5-9C11-4902-98F3-08F216A22950}" destId="{7056F0CE-B0C7-4610-9DC5-BD7749B8CC02}" srcOrd="7" destOrd="0" presId="urn:microsoft.com/office/officeart/2005/8/layout/list1"/>
    <dgm:cxn modelId="{4E5C845F-6B43-4A38-B40E-C6A4A66CECF6}" type="presParOf" srcId="{A1483CE5-9C11-4902-98F3-08F216A22950}" destId="{55E98A1E-F42F-4181-965F-D1E25C311951}" srcOrd="8" destOrd="0" presId="urn:microsoft.com/office/officeart/2005/8/layout/list1"/>
    <dgm:cxn modelId="{3AF08AC5-9E14-4605-93DF-72BC0794AC79}" type="presParOf" srcId="{55E98A1E-F42F-4181-965F-D1E25C311951}" destId="{B57A3200-BD57-4E28-82D4-6D3F15ED78F4}" srcOrd="0" destOrd="0" presId="urn:microsoft.com/office/officeart/2005/8/layout/list1"/>
    <dgm:cxn modelId="{C26330D0-344E-40B7-B4D6-6B16CD5688D9}" type="presParOf" srcId="{55E98A1E-F42F-4181-965F-D1E25C311951}" destId="{8F649DAC-0CDC-4BDD-AF8D-44F9A3D5F8E4}" srcOrd="1" destOrd="0" presId="urn:microsoft.com/office/officeart/2005/8/layout/list1"/>
    <dgm:cxn modelId="{A1C0B511-13E6-4764-897C-25072ED045B0}" type="presParOf" srcId="{A1483CE5-9C11-4902-98F3-08F216A22950}" destId="{4D8CB0CF-1DC1-4F54-B2D3-9EB38DD875B0}" srcOrd="9" destOrd="0" presId="urn:microsoft.com/office/officeart/2005/8/layout/list1"/>
    <dgm:cxn modelId="{F627DCA3-0AD2-4010-B29B-F2E3D3F6E335}" type="presParOf" srcId="{A1483CE5-9C11-4902-98F3-08F216A22950}" destId="{D41E35CB-B204-494D-8BD0-759D4CC7B1DF}" srcOrd="10" destOrd="0" presId="urn:microsoft.com/office/officeart/2005/8/layout/list1"/>
    <dgm:cxn modelId="{6AF77EB6-546E-4F5D-8D37-8AB04A34895F}" type="presParOf" srcId="{A1483CE5-9C11-4902-98F3-08F216A22950}" destId="{C65728B1-94B2-4CD6-9733-9EAAAA719110}" srcOrd="11" destOrd="0" presId="urn:microsoft.com/office/officeart/2005/8/layout/list1"/>
    <dgm:cxn modelId="{B8BBD1E0-E8A2-42E1-AFF3-4560431FD13E}" type="presParOf" srcId="{A1483CE5-9C11-4902-98F3-08F216A22950}" destId="{F6E93C02-5692-425B-AB85-CFF1E0C5A8F9}" srcOrd="12" destOrd="0" presId="urn:microsoft.com/office/officeart/2005/8/layout/list1"/>
    <dgm:cxn modelId="{8A80800C-F626-4FE9-8242-0B634CB9D690}" type="presParOf" srcId="{F6E93C02-5692-425B-AB85-CFF1E0C5A8F9}" destId="{BE5D6E43-D7F2-45C4-BE3C-5E24A59C588B}" srcOrd="0" destOrd="0" presId="urn:microsoft.com/office/officeart/2005/8/layout/list1"/>
    <dgm:cxn modelId="{DC3A6D50-8E34-4B22-996A-F3F4BDF5C38A}" type="presParOf" srcId="{F6E93C02-5692-425B-AB85-CFF1E0C5A8F9}" destId="{9EC459B8-2F41-40BF-9B2C-F36FDBD8834F}" srcOrd="1" destOrd="0" presId="urn:microsoft.com/office/officeart/2005/8/layout/list1"/>
    <dgm:cxn modelId="{F07CB077-C659-4467-8FC0-75C5F7DBF57C}" type="presParOf" srcId="{A1483CE5-9C11-4902-98F3-08F216A22950}" destId="{5C241180-3487-4F48-84DE-5D8B1A50131B}" srcOrd="13" destOrd="0" presId="urn:microsoft.com/office/officeart/2005/8/layout/list1"/>
    <dgm:cxn modelId="{60923153-7C57-4529-B8A6-CE5DE669DF02}" type="presParOf" srcId="{A1483CE5-9C11-4902-98F3-08F216A22950}" destId="{E5C8F194-9EC4-4247-ACFB-189363D8C34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049959-618D-43BB-A05E-37D65886617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E28608A-DC50-4608-B076-9138DEB3DDCE}">
      <dgm:prSet custT="1"/>
      <dgm:spPr/>
      <dgm:t>
        <a:bodyPr/>
        <a:lstStyle/>
        <a:p>
          <a:r>
            <a:rPr lang="en-US" sz="2000" b="0" i="0" baseline="0"/>
            <a:t>Potential for catastrophic  events</a:t>
          </a:r>
          <a:endParaRPr lang="en-US" sz="2000"/>
        </a:p>
      </dgm:t>
    </dgm:pt>
    <dgm:pt modelId="{4798E08B-436F-45BA-BABD-3DDD71D82085}" type="parTrans" cxnId="{BCBA7193-B559-4198-8BA3-6E4302BC8D93}">
      <dgm:prSet/>
      <dgm:spPr/>
      <dgm:t>
        <a:bodyPr/>
        <a:lstStyle/>
        <a:p>
          <a:endParaRPr lang="en-US" sz="1600"/>
        </a:p>
      </dgm:t>
    </dgm:pt>
    <dgm:pt modelId="{9629B440-2C0D-447A-8B92-BE9262822238}" type="sibTrans" cxnId="{BCBA7193-B559-4198-8BA3-6E4302BC8D93}">
      <dgm:prSet/>
      <dgm:spPr/>
      <dgm:t>
        <a:bodyPr/>
        <a:lstStyle/>
        <a:p>
          <a:endParaRPr lang="en-US" sz="1600"/>
        </a:p>
      </dgm:t>
    </dgm:pt>
    <dgm:pt modelId="{767C68F5-0486-4D29-B140-87B1DEA92850}">
      <dgm:prSet custT="1"/>
      <dgm:spPr/>
      <dgm:t>
        <a:bodyPr/>
        <a:lstStyle/>
        <a:p>
          <a:r>
            <a:rPr lang="en-US" sz="2000" b="0" i="0" baseline="0" dirty="0"/>
            <a:t>Requires human oversight</a:t>
          </a:r>
        </a:p>
        <a:p>
          <a:r>
            <a:rPr lang="en-US" sz="2000" dirty="0"/>
            <a:t>(onsite or remote 24/7)</a:t>
          </a:r>
        </a:p>
      </dgm:t>
    </dgm:pt>
    <dgm:pt modelId="{2BF2DC94-335D-4164-8033-6B0C118DEF4A}" type="parTrans" cxnId="{241E93CA-1FAA-47D4-892E-8FE71D2669C1}">
      <dgm:prSet/>
      <dgm:spPr/>
      <dgm:t>
        <a:bodyPr/>
        <a:lstStyle/>
        <a:p>
          <a:endParaRPr lang="en-US" sz="1600"/>
        </a:p>
      </dgm:t>
    </dgm:pt>
    <dgm:pt modelId="{4FDAEC94-B5A3-4261-BD36-3822A151B56D}" type="sibTrans" cxnId="{241E93CA-1FAA-47D4-892E-8FE71D2669C1}">
      <dgm:prSet/>
      <dgm:spPr/>
      <dgm:t>
        <a:bodyPr/>
        <a:lstStyle/>
        <a:p>
          <a:endParaRPr lang="en-US" sz="1600"/>
        </a:p>
      </dgm:t>
    </dgm:pt>
    <dgm:pt modelId="{DCB2611F-7ABE-4A8D-AB69-3878E9451C15}">
      <dgm:prSet custT="1"/>
      <dgm:spPr/>
      <dgm:t>
        <a:bodyPr/>
        <a:lstStyle/>
        <a:p>
          <a:r>
            <a:rPr lang="en-US" sz="2000" b="0" i="0" baseline="0"/>
            <a:t>Slow adoption of automation.</a:t>
          </a:r>
          <a:endParaRPr lang="en-US" sz="2000"/>
        </a:p>
      </dgm:t>
    </dgm:pt>
    <dgm:pt modelId="{9C808ED5-303B-4D59-AAC1-A7B45F3FA7F0}" type="parTrans" cxnId="{17A0B823-E7D8-4571-B77C-4F0F27C6375F}">
      <dgm:prSet/>
      <dgm:spPr/>
      <dgm:t>
        <a:bodyPr/>
        <a:lstStyle/>
        <a:p>
          <a:endParaRPr lang="en-US" sz="1600"/>
        </a:p>
      </dgm:t>
    </dgm:pt>
    <dgm:pt modelId="{7A01FEF0-A535-434D-B47F-74934AFC935D}" type="sibTrans" cxnId="{17A0B823-E7D8-4571-B77C-4F0F27C6375F}">
      <dgm:prSet/>
      <dgm:spPr/>
      <dgm:t>
        <a:bodyPr/>
        <a:lstStyle/>
        <a:p>
          <a:endParaRPr lang="en-US" sz="1600"/>
        </a:p>
      </dgm:t>
    </dgm:pt>
    <dgm:pt modelId="{694DD2E8-D419-469E-AFD8-CE7FA8954F71}">
      <dgm:prSet custT="1"/>
      <dgm:spPr/>
      <dgm:t>
        <a:bodyPr/>
        <a:lstStyle/>
        <a:p>
          <a:r>
            <a:rPr lang="en-US" sz="2000" b="0" i="0" baseline="0"/>
            <a:t>Examples:</a:t>
          </a:r>
          <a:endParaRPr lang="en-US" sz="2000"/>
        </a:p>
      </dgm:t>
    </dgm:pt>
    <dgm:pt modelId="{105EFC39-EE46-49CE-B2F1-DDDC1DFE12FF}" type="parTrans" cxnId="{14C55FA7-C71A-4C63-A542-58CD22E219C7}">
      <dgm:prSet/>
      <dgm:spPr/>
      <dgm:t>
        <a:bodyPr/>
        <a:lstStyle/>
        <a:p>
          <a:endParaRPr lang="en-US" sz="1600"/>
        </a:p>
      </dgm:t>
    </dgm:pt>
    <dgm:pt modelId="{29EBBEBF-4F86-4CB4-B26F-C292706F6702}" type="sibTrans" cxnId="{14C55FA7-C71A-4C63-A542-58CD22E219C7}">
      <dgm:prSet/>
      <dgm:spPr/>
      <dgm:t>
        <a:bodyPr/>
        <a:lstStyle/>
        <a:p>
          <a:endParaRPr lang="en-US" sz="1600"/>
        </a:p>
      </dgm:t>
    </dgm:pt>
    <dgm:pt modelId="{39F3EA0C-2AD3-405F-9AC9-E4C439BDE84A}">
      <dgm:prSet custT="1"/>
      <dgm:spPr/>
      <dgm:t>
        <a:bodyPr/>
        <a:lstStyle/>
        <a:p>
          <a:r>
            <a:rPr lang="en-US" sz="2000" b="0" i="0" baseline="0"/>
            <a:t>Grid</a:t>
          </a:r>
          <a:endParaRPr lang="en-US" sz="2000"/>
        </a:p>
      </dgm:t>
    </dgm:pt>
    <dgm:pt modelId="{117C1EC2-9FF0-4E89-9B39-751D02CD2BF3}" type="parTrans" cxnId="{DC4C42ED-E2A8-4EAA-9205-5D39BB61A79B}">
      <dgm:prSet/>
      <dgm:spPr/>
      <dgm:t>
        <a:bodyPr/>
        <a:lstStyle/>
        <a:p>
          <a:endParaRPr lang="en-US" sz="1600"/>
        </a:p>
      </dgm:t>
    </dgm:pt>
    <dgm:pt modelId="{A4AD25E8-482E-4860-99ED-36A6BEE4772D}" type="sibTrans" cxnId="{DC4C42ED-E2A8-4EAA-9205-5D39BB61A79B}">
      <dgm:prSet/>
      <dgm:spPr/>
      <dgm:t>
        <a:bodyPr/>
        <a:lstStyle/>
        <a:p>
          <a:endParaRPr lang="en-US" sz="1600"/>
        </a:p>
      </dgm:t>
    </dgm:pt>
    <dgm:pt modelId="{279A545D-C590-4A94-89D5-D6DA0F2CD212}">
      <dgm:prSet custT="1"/>
      <dgm:spPr/>
      <dgm:t>
        <a:bodyPr/>
        <a:lstStyle/>
        <a:p>
          <a:r>
            <a:rPr lang="en-US" sz="2000" b="0" i="0" baseline="0" dirty="0"/>
            <a:t>SMRs</a:t>
          </a:r>
          <a:endParaRPr lang="en-US" sz="2000" dirty="0"/>
        </a:p>
      </dgm:t>
    </dgm:pt>
    <dgm:pt modelId="{9D075BDF-A8D9-402E-85CA-92F294D17F68}" type="parTrans" cxnId="{3517EFB1-0FAF-4A66-A702-687925CBFC94}">
      <dgm:prSet/>
      <dgm:spPr/>
      <dgm:t>
        <a:bodyPr/>
        <a:lstStyle/>
        <a:p>
          <a:endParaRPr lang="en-US" sz="1600"/>
        </a:p>
      </dgm:t>
    </dgm:pt>
    <dgm:pt modelId="{FE892DBA-7B74-409E-B4E9-D44480739A4B}" type="sibTrans" cxnId="{3517EFB1-0FAF-4A66-A702-687925CBFC94}">
      <dgm:prSet/>
      <dgm:spPr/>
      <dgm:t>
        <a:bodyPr/>
        <a:lstStyle/>
        <a:p>
          <a:endParaRPr lang="en-US" sz="1600"/>
        </a:p>
      </dgm:t>
    </dgm:pt>
    <dgm:pt modelId="{EB3F1A08-A24B-4584-BD05-A9C21F7D71F9}">
      <dgm:prSet custT="1"/>
      <dgm:spPr/>
      <dgm:t>
        <a:bodyPr/>
        <a:lstStyle/>
        <a:p>
          <a:r>
            <a:rPr lang="en-US" sz="2000" b="0" i="0" baseline="0" dirty="0"/>
            <a:t>Gigawatt scale reactors</a:t>
          </a:r>
          <a:endParaRPr lang="en-US" sz="2000" dirty="0"/>
        </a:p>
      </dgm:t>
    </dgm:pt>
    <dgm:pt modelId="{EC93DB00-0492-4A6E-8EBD-F2896C2C17FE}" type="parTrans" cxnId="{453168E3-3524-4BB3-A3FD-A1A70BF525F0}">
      <dgm:prSet/>
      <dgm:spPr/>
      <dgm:t>
        <a:bodyPr/>
        <a:lstStyle/>
        <a:p>
          <a:endParaRPr lang="en-US" sz="1600"/>
        </a:p>
      </dgm:t>
    </dgm:pt>
    <dgm:pt modelId="{3EB364FD-7CD7-48AE-9151-EE56ACC265C3}" type="sibTrans" cxnId="{453168E3-3524-4BB3-A3FD-A1A70BF525F0}">
      <dgm:prSet/>
      <dgm:spPr/>
      <dgm:t>
        <a:bodyPr/>
        <a:lstStyle/>
        <a:p>
          <a:endParaRPr lang="en-US" sz="1600"/>
        </a:p>
      </dgm:t>
    </dgm:pt>
    <dgm:pt modelId="{A1483CE5-9C11-4902-98F3-08F216A22950}" type="pres">
      <dgm:prSet presAssocID="{24049959-618D-43BB-A05E-37D658866171}" presName="linear" presStyleCnt="0">
        <dgm:presLayoutVars>
          <dgm:dir/>
          <dgm:animLvl val="lvl"/>
          <dgm:resizeHandles val="exact"/>
        </dgm:presLayoutVars>
      </dgm:prSet>
      <dgm:spPr/>
    </dgm:pt>
    <dgm:pt modelId="{E8248034-22DB-4E13-8552-5DD21001CA3D}" type="pres">
      <dgm:prSet presAssocID="{1E28608A-DC50-4608-B076-9138DEB3DDCE}" presName="parentLin" presStyleCnt="0"/>
      <dgm:spPr/>
    </dgm:pt>
    <dgm:pt modelId="{6870549F-2779-46B6-AE54-2E446D192AC7}" type="pres">
      <dgm:prSet presAssocID="{1E28608A-DC50-4608-B076-9138DEB3DDCE}" presName="parentLeftMargin" presStyleLbl="node1" presStyleIdx="0" presStyleCnt="4"/>
      <dgm:spPr/>
    </dgm:pt>
    <dgm:pt modelId="{DC8E2267-B176-4A65-9E2F-21EF36DFBB3D}" type="pres">
      <dgm:prSet presAssocID="{1E28608A-DC50-4608-B076-9138DEB3DDCE}" presName="parentText" presStyleLbl="node1" presStyleIdx="0" presStyleCnt="4">
        <dgm:presLayoutVars>
          <dgm:chMax val="0"/>
          <dgm:bulletEnabled val="1"/>
        </dgm:presLayoutVars>
      </dgm:prSet>
      <dgm:spPr/>
    </dgm:pt>
    <dgm:pt modelId="{C670FA76-9F54-489C-AEDE-D8F441CA4B2B}" type="pres">
      <dgm:prSet presAssocID="{1E28608A-DC50-4608-B076-9138DEB3DDCE}" presName="negativeSpace" presStyleCnt="0"/>
      <dgm:spPr/>
    </dgm:pt>
    <dgm:pt modelId="{C1739955-680B-48F7-8CB3-C28073262463}" type="pres">
      <dgm:prSet presAssocID="{1E28608A-DC50-4608-B076-9138DEB3DDCE}" presName="childText" presStyleLbl="conFgAcc1" presStyleIdx="0" presStyleCnt="4">
        <dgm:presLayoutVars>
          <dgm:bulletEnabled val="1"/>
        </dgm:presLayoutVars>
      </dgm:prSet>
      <dgm:spPr/>
    </dgm:pt>
    <dgm:pt modelId="{225A89D7-993A-471F-9304-6482C17EC1A2}" type="pres">
      <dgm:prSet presAssocID="{9629B440-2C0D-447A-8B92-BE9262822238}" presName="spaceBetweenRectangles" presStyleCnt="0"/>
      <dgm:spPr/>
    </dgm:pt>
    <dgm:pt modelId="{2793B925-B32B-4755-AABA-3849BF2E8663}" type="pres">
      <dgm:prSet presAssocID="{767C68F5-0486-4D29-B140-87B1DEA92850}" presName="parentLin" presStyleCnt="0"/>
      <dgm:spPr/>
    </dgm:pt>
    <dgm:pt modelId="{B2F92BF8-6A7C-4DA4-A4B9-F8BC2AF01B28}" type="pres">
      <dgm:prSet presAssocID="{767C68F5-0486-4D29-B140-87B1DEA92850}" presName="parentLeftMargin" presStyleLbl="node1" presStyleIdx="0" presStyleCnt="4"/>
      <dgm:spPr/>
    </dgm:pt>
    <dgm:pt modelId="{E3A6091B-8F2E-4201-B76D-545CC704A4DB}" type="pres">
      <dgm:prSet presAssocID="{767C68F5-0486-4D29-B140-87B1DEA92850}" presName="parentText" presStyleLbl="node1" presStyleIdx="1" presStyleCnt="4">
        <dgm:presLayoutVars>
          <dgm:chMax val="0"/>
          <dgm:bulletEnabled val="1"/>
        </dgm:presLayoutVars>
      </dgm:prSet>
      <dgm:spPr/>
    </dgm:pt>
    <dgm:pt modelId="{79BDB60D-C87B-46E0-97C0-2F6CB30292C6}" type="pres">
      <dgm:prSet presAssocID="{767C68F5-0486-4D29-B140-87B1DEA92850}" presName="negativeSpace" presStyleCnt="0"/>
      <dgm:spPr/>
    </dgm:pt>
    <dgm:pt modelId="{E0D6286C-E0FA-49ED-A16D-B3012F291D7B}" type="pres">
      <dgm:prSet presAssocID="{767C68F5-0486-4D29-B140-87B1DEA92850}" presName="childText" presStyleLbl="conFgAcc1" presStyleIdx="1" presStyleCnt="4">
        <dgm:presLayoutVars>
          <dgm:bulletEnabled val="1"/>
        </dgm:presLayoutVars>
      </dgm:prSet>
      <dgm:spPr/>
    </dgm:pt>
    <dgm:pt modelId="{DA125467-F698-4E63-AD64-89511D0F78FA}" type="pres">
      <dgm:prSet presAssocID="{4FDAEC94-B5A3-4261-BD36-3822A151B56D}" presName="spaceBetweenRectangles" presStyleCnt="0"/>
      <dgm:spPr/>
    </dgm:pt>
    <dgm:pt modelId="{DAB49F9F-8B57-40E2-9859-248E9473ECC5}" type="pres">
      <dgm:prSet presAssocID="{DCB2611F-7ABE-4A8D-AB69-3878E9451C15}" presName="parentLin" presStyleCnt="0"/>
      <dgm:spPr/>
    </dgm:pt>
    <dgm:pt modelId="{9BD5339E-C4BB-4008-9C86-C82F34A3208C}" type="pres">
      <dgm:prSet presAssocID="{DCB2611F-7ABE-4A8D-AB69-3878E9451C15}" presName="parentLeftMargin" presStyleLbl="node1" presStyleIdx="1" presStyleCnt="4"/>
      <dgm:spPr/>
    </dgm:pt>
    <dgm:pt modelId="{264DBEC9-17E0-4851-A123-2E0993043B63}" type="pres">
      <dgm:prSet presAssocID="{DCB2611F-7ABE-4A8D-AB69-3878E9451C15}" presName="parentText" presStyleLbl="node1" presStyleIdx="2" presStyleCnt="4">
        <dgm:presLayoutVars>
          <dgm:chMax val="0"/>
          <dgm:bulletEnabled val="1"/>
        </dgm:presLayoutVars>
      </dgm:prSet>
      <dgm:spPr/>
    </dgm:pt>
    <dgm:pt modelId="{42DA492E-66DF-4B02-8AE6-C9859B5A5B16}" type="pres">
      <dgm:prSet presAssocID="{DCB2611F-7ABE-4A8D-AB69-3878E9451C15}" presName="negativeSpace" presStyleCnt="0"/>
      <dgm:spPr/>
    </dgm:pt>
    <dgm:pt modelId="{C7B58B17-85D6-4F6B-860F-C57A68F539CB}" type="pres">
      <dgm:prSet presAssocID="{DCB2611F-7ABE-4A8D-AB69-3878E9451C15}" presName="childText" presStyleLbl="conFgAcc1" presStyleIdx="2" presStyleCnt="4">
        <dgm:presLayoutVars>
          <dgm:bulletEnabled val="1"/>
        </dgm:presLayoutVars>
      </dgm:prSet>
      <dgm:spPr/>
    </dgm:pt>
    <dgm:pt modelId="{CEC0A8B3-BE00-4866-8FA8-DF91CB49308F}" type="pres">
      <dgm:prSet presAssocID="{7A01FEF0-A535-434D-B47F-74934AFC935D}" presName="spaceBetweenRectangles" presStyleCnt="0"/>
      <dgm:spPr/>
    </dgm:pt>
    <dgm:pt modelId="{765ABC6C-AFCD-49F5-8F83-E46DE3705326}" type="pres">
      <dgm:prSet presAssocID="{694DD2E8-D419-469E-AFD8-CE7FA8954F71}" presName="parentLin" presStyleCnt="0"/>
      <dgm:spPr/>
    </dgm:pt>
    <dgm:pt modelId="{DCEAC9C9-83F1-458D-9E4B-1ACAFEA19395}" type="pres">
      <dgm:prSet presAssocID="{694DD2E8-D419-469E-AFD8-CE7FA8954F71}" presName="parentLeftMargin" presStyleLbl="node1" presStyleIdx="2" presStyleCnt="4"/>
      <dgm:spPr/>
    </dgm:pt>
    <dgm:pt modelId="{502ECD19-503B-4A56-BB5C-FCBD29683485}" type="pres">
      <dgm:prSet presAssocID="{694DD2E8-D419-469E-AFD8-CE7FA8954F71}" presName="parentText" presStyleLbl="node1" presStyleIdx="3" presStyleCnt="4">
        <dgm:presLayoutVars>
          <dgm:chMax val="0"/>
          <dgm:bulletEnabled val="1"/>
        </dgm:presLayoutVars>
      </dgm:prSet>
      <dgm:spPr/>
    </dgm:pt>
    <dgm:pt modelId="{F7B52DF7-43DA-4CBD-88D9-226B7A6E7B51}" type="pres">
      <dgm:prSet presAssocID="{694DD2E8-D419-469E-AFD8-CE7FA8954F71}" presName="negativeSpace" presStyleCnt="0"/>
      <dgm:spPr/>
    </dgm:pt>
    <dgm:pt modelId="{9C756F34-1126-44D7-84F4-034E069C3072}" type="pres">
      <dgm:prSet presAssocID="{694DD2E8-D419-469E-AFD8-CE7FA8954F71}" presName="childText" presStyleLbl="conFgAcc1" presStyleIdx="3" presStyleCnt="4">
        <dgm:presLayoutVars>
          <dgm:bulletEnabled val="1"/>
        </dgm:presLayoutVars>
      </dgm:prSet>
      <dgm:spPr/>
    </dgm:pt>
  </dgm:ptLst>
  <dgm:cxnLst>
    <dgm:cxn modelId="{44202304-D9E0-4067-9549-1CE79C1D78B2}" type="presOf" srcId="{1E28608A-DC50-4608-B076-9138DEB3DDCE}" destId="{6870549F-2779-46B6-AE54-2E446D192AC7}" srcOrd="0" destOrd="0" presId="urn:microsoft.com/office/officeart/2005/8/layout/list1"/>
    <dgm:cxn modelId="{17A0B823-E7D8-4571-B77C-4F0F27C6375F}" srcId="{24049959-618D-43BB-A05E-37D658866171}" destId="{DCB2611F-7ABE-4A8D-AB69-3878E9451C15}" srcOrd="2" destOrd="0" parTransId="{9C808ED5-303B-4D59-AAC1-A7B45F3FA7F0}" sibTransId="{7A01FEF0-A535-434D-B47F-74934AFC935D}"/>
    <dgm:cxn modelId="{118CEF3C-543D-4417-8A4F-1276E67736E5}" type="presOf" srcId="{39F3EA0C-2AD3-405F-9AC9-E4C439BDE84A}" destId="{9C756F34-1126-44D7-84F4-034E069C3072}" srcOrd="0" destOrd="0" presId="urn:microsoft.com/office/officeart/2005/8/layout/list1"/>
    <dgm:cxn modelId="{0367AC61-8AA1-4B6C-9424-C11F767D4F96}" type="presOf" srcId="{1E28608A-DC50-4608-B076-9138DEB3DDCE}" destId="{DC8E2267-B176-4A65-9E2F-21EF36DFBB3D}" srcOrd="1" destOrd="0" presId="urn:microsoft.com/office/officeart/2005/8/layout/list1"/>
    <dgm:cxn modelId="{0D9B2381-166C-41BA-83DF-8AE503AF4EFE}" type="presOf" srcId="{767C68F5-0486-4D29-B140-87B1DEA92850}" destId="{E3A6091B-8F2E-4201-B76D-545CC704A4DB}" srcOrd="1" destOrd="0" presId="urn:microsoft.com/office/officeart/2005/8/layout/list1"/>
    <dgm:cxn modelId="{BCBA7193-B559-4198-8BA3-6E4302BC8D93}" srcId="{24049959-618D-43BB-A05E-37D658866171}" destId="{1E28608A-DC50-4608-B076-9138DEB3DDCE}" srcOrd="0" destOrd="0" parTransId="{4798E08B-436F-45BA-BABD-3DDD71D82085}" sibTransId="{9629B440-2C0D-447A-8B92-BE9262822238}"/>
    <dgm:cxn modelId="{11FEF59F-5592-4F2E-8B61-65783FF61C2D}" type="presOf" srcId="{694DD2E8-D419-469E-AFD8-CE7FA8954F71}" destId="{DCEAC9C9-83F1-458D-9E4B-1ACAFEA19395}" srcOrd="0" destOrd="0" presId="urn:microsoft.com/office/officeart/2005/8/layout/list1"/>
    <dgm:cxn modelId="{14C55FA7-C71A-4C63-A542-58CD22E219C7}" srcId="{24049959-618D-43BB-A05E-37D658866171}" destId="{694DD2E8-D419-469E-AFD8-CE7FA8954F71}" srcOrd="3" destOrd="0" parTransId="{105EFC39-EE46-49CE-B2F1-DDDC1DFE12FF}" sibTransId="{29EBBEBF-4F86-4CB4-B26F-C292706F6702}"/>
    <dgm:cxn modelId="{7DBE58A8-2116-437C-AA02-EABA0C19DF09}" type="presOf" srcId="{24049959-618D-43BB-A05E-37D658866171}" destId="{A1483CE5-9C11-4902-98F3-08F216A22950}" srcOrd="0" destOrd="0" presId="urn:microsoft.com/office/officeart/2005/8/layout/list1"/>
    <dgm:cxn modelId="{3517EFB1-0FAF-4A66-A702-687925CBFC94}" srcId="{694DD2E8-D419-469E-AFD8-CE7FA8954F71}" destId="{279A545D-C590-4A94-89D5-D6DA0F2CD212}" srcOrd="1" destOrd="0" parTransId="{9D075BDF-A8D9-402E-85CA-92F294D17F68}" sibTransId="{FE892DBA-7B74-409E-B4E9-D44480739A4B}"/>
    <dgm:cxn modelId="{C95781B9-1C0A-4F31-8E88-C650EF54244C}" type="presOf" srcId="{DCB2611F-7ABE-4A8D-AB69-3878E9451C15}" destId="{9BD5339E-C4BB-4008-9C86-C82F34A3208C}" srcOrd="0" destOrd="0" presId="urn:microsoft.com/office/officeart/2005/8/layout/list1"/>
    <dgm:cxn modelId="{5989BCBC-7310-445B-A2C0-41295F1C67E4}" type="presOf" srcId="{279A545D-C590-4A94-89D5-D6DA0F2CD212}" destId="{9C756F34-1126-44D7-84F4-034E069C3072}" srcOrd="0" destOrd="1" presId="urn:microsoft.com/office/officeart/2005/8/layout/list1"/>
    <dgm:cxn modelId="{729492CA-C635-46A3-AF4A-BA7AE01A01D6}" type="presOf" srcId="{767C68F5-0486-4D29-B140-87B1DEA92850}" destId="{B2F92BF8-6A7C-4DA4-A4B9-F8BC2AF01B28}" srcOrd="0" destOrd="0" presId="urn:microsoft.com/office/officeart/2005/8/layout/list1"/>
    <dgm:cxn modelId="{241E93CA-1FAA-47D4-892E-8FE71D2669C1}" srcId="{24049959-618D-43BB-A05E-37D658866171}" destId="{767C68F5-0486-4D29-B140-87B1DEA92850}" srcOrd="1" destOrd="0" parTransId="{2BF2DC94-335D-4164-8033-6B0C118DEF4A}" sibTransId="{4FDAEC94-B5A3-4261-BD36-3822A151B56D}"/>
    <dgm:cxn modelId="{453168E3-3524-4BB3-A3FD-A1A70BF525F0}" srcId="{694DD2E8-D419-469E-AFD8-CE7FA8954F71}" destId="{EB3F1A08-A24B-4584-BD05-A9C21F7D71F9}" srcOrd="2" destOrd="0" parTransId="{EC93DB00-0492-4A6E-8EBD-F2896C2C17FE}" sibTransId="{3EB364FD-7CD7-48AE-9151-EE56ACC265C3}"/>
    <dgm:cxn modelId="{12CA24E4-A29A-42E6-8E04-BDB705BEF2B0}" type="presOf" srcId="{694DD2E8-D419-469E-AFD8-CE7FA8954F71}" destId="{502ECD19-503B-4A56-BB5C-FCBD29683485}" srcOrd="1" destOrd="0" presId="urn:microsoft.com/office/officeart/2005/8/layout/list1"/>
    <dgm:cxn modelId="{3D741DE5-1BE3-4507-BF85-4E398DEEC119}" type="presOf" srcId="{EB3F1A08-A24B-4584-BD05-A9C21F7D71F9}" destId="{9C756F34-1126-44D7-84F4-034E069C3072}" srcOrd="0" destOrd="2" presId="urn:microsoft.com/office/officeart/2005/8/layout/list1"/>
    <dgm:cxn modelId="{3768A2EA-E798-4601-8784-CED4409C74F6}" type="presOf" srcId="{DCB2611F-7ABE-4A8D-AB69-3878E9451C15}" destId="{264DBEC9-17E0-4851-A123-2E0993043B63}" srcOrd="1" destOrd="0" presId="urn:microsoft.com/office/officeart/2005/8/layout/list1"/>
    <dgm:cxn modelId="{DC4C42ED-E2A8-4EAA-9205-5D39BB61A79B}" srcId="{694DD2E8-D419-469E-AFD8-CE7FA8954F71}" destId="{39F3EA0C-2AD3-405F-9AC9-E4C439BDE84A}" srcOrd="0" destOrd="0" parTransId="{117C1EC2-9FF0-4E89-9B39-751D02CD2BF3}" sibTransId="{A4AD25E8-482E-4860-99ED-36A6BEE4772D}"/>
    <dgm:cxn modelId="{3D8747F4-141E-46B2-88F2-9C66AF71E6CA}" type="presParOf" srcId="{A1483CE5-9C11-4902-98F3-08F216A22950}" destId="{E8248034-22DB-4E13-8552-5DD21001CA3D}" srcOrd="0" destOrd="0" presId="urn:microsoft.com/office/officeart/2005/8/layout/list1"/>
    <dgm:cxn modelId="{CCCCF77B-35FA-42FE-835E-B522FEFD8521}" type="presParOf" srcId="{E8248034-22DB-4E13-8552-5DD21001CA3D}" destId="{6870549F-2779-46B6-AE54-2E446D192AC7}" srcOrd="0" destOrd="0" presId="urn:microsoft.com/office/officeart/2005/8/layout/list1"/>
    <dgm:cxn modelId="{C1EDF3F6-F980-4528-8D0C-80A8FE39E87D}" type="presParOf" srcId="{E8248034-22DB-4E13-8552-5DD21001CA3D}" destId="{DC8E2267-B176-4A65-9E2F-21EF36DFBB3D}" srcOrd="1" destOrd="0" presId="urn:microsoft.com/office/officeart/2005/8/layout/list1"/>
    <dgm:cxn modelId="{3DA31225-255D-404E-98F4-BE44ED0B4258}" type="presParOf" srcId="{A1483CE5-9C11-4902-98F3-08F216A22950}" destId="{C670FA76-9F54-489C-AEDE-D8F441CA4B2B}" srcOrd="1" destOrd="0" presId="urn:microsoft.com/office/officeart/2005/8/layout/list1"/>
    <dgm:cxn modelId="{67432F79-17CF-4F62-9EBA-32E26C8AEEA6}" type="presParOf" srcId="{A1483CE5-9C11-4902-98F3-08F216A22950}" destId="{C1739955-680B-48F7-8CB3-C28073262463}" srcOrd="2" destOrd="0" presId="urn:microsoft.com/office/officeart/2005/8/layout/list1"/>
    <dgm:cxn modelId="{D39EAB7F-711B-4709-A9E7-B005D4013EA0}" type="presParOf" srcId="{A1483CE5-9C11-4902-98F3-08F216A22950}" destId="{225A89D7-993A-471F-9304-6482C17EC1A2}" srcOrd="3" destOrd="0" presId="urn:microsoft.com/office/officeart/2005/8/layout/list1"/>
    <dgm:cxn modelId="{32A5C8CA-D803-4982-B9C4-704F8E5EBCD3}" type="presParOf" srcId="{A1483CE5-9C11-4902-98F3-08F216A22950}" destId="{2793B925-B32B-4755-AABA-3849BF2E8663}" srcOrd="4" destOrd="0" presId="urn:microsoft.com/office/officeart/2005/8/layout/list1"/>
    <dgm:cxn modelId="{A052EF59-BFD4-41A6-BA24-3C1239B0704E}" type="presParOf" srcId="{2793B925-B32B-4755-AABA-3849BF2E8663}" destId="{B2F92BF8-6A7C-4DA4-A4B9-F8BC2AF01B28}" srcOrd="0" destOrd="0" presId="urn:microsoft.com/office/officeart/2005/8/layout/list1"/>
    <dgm:cxn modelId="{C6F9C35D-2FE4-4ECE-8204-00E12CFEEAED}" type="presParOf" srcId="{2793B925-B32B-4755-AABA-3849BF2E8663}" destId="{E3A6091B-8F2E-4201-B76D-545CC704A4DB}" srcOrd="1" destOrd="0" presId="urn:microsoft.com/office/officeart/2005/8/layout/list1"/>
    <dgm:cxn modelId="{F7F81C81-3D91-4E61-8FDB-85F4437146D4}" type="presParOf" srcId="{A1483CE5-9C11-4902-98F3-08F216A22950}" destId="{79BDB60D-C87B-46E0-97C0-2F6CB30292C6}" srcOrd="5" destOrd="0" presId="urn:microsoft.com/office/officeart/2005/8/layout/list1"/>
    <dgm:cxn modelId="{E83F2A72-16BD-4540-9C6B-A125426FD96B}" type="presParOf" srcId="{A1483CE5-9C11-4902-98F3-08F216A22950}" destId="{E0D6286C-E0FA-49ED-A16D-B3012F291D7B}" srcOrd="6" destOrd="0" presId="urn:microsoft.com/office/officeart/2005/8/layout/list1"/>
    <dgm:cxn modelId="{E7EE036A-CC11-47F4-A4C2-368701B17978}" type="presParOf" srcId="{A1483CE5-9C11-4902-98F3-08F216A22950}" destId="{DA125467-F698-4E63-AD64-89511D0F78FA}" srcOrd="7" destOrd="0" presId="urn:microsoft.com/office/officeart/2005/8/layout/list1"/>
    <dgm:cxn modelId="{D587365E-6251-4AF0-91A0-F3A003E6F733}" type="presParOf" srcId="{A1483CE5-9C11-4902-98F3-08F216A22950}" destId="{DAB49F9F-8B57-40E2-9859-248E9473ECC5}" srcOrd="8" destOrd="0" presId="urn:microsoft.com/office/officeart/2005/8/layout/list1"/>
    <dgm:cxn modelId="{3A4EF23C-B0A2-48D8-9BEF-E6B359ACDFF1}" type="presParOf" srcId="{DAB49F9F-8B57-40E2-9859-248E9473ECC5}" destId="{9BD5339E-C4BB-4008-9C86-C82F34A3208C}" srcOrd="0" destOrd="0" presId="urn:microsoft.com/office/officeart/2005/8/layout/list1"/>
    <dgm:cxn modelId="{0CD44025-A845-4116-AC11-2E5F3727A877}" type="presParOf" srcId="{DAB49F9F-8B57-40E2-9859-248E9473ECC5}" destId="{264DBEC9-17E0-4851-A123-2E0993043B63}" srcOrd="1" destOrd="0" presId="urn:microsoft.com/office/officeart/2005/8/layout/list1"/>
    <dgm:cxn modelId="{4D9DAE3B-E256-4E83-9A43-7BA224FC1043}" type="presParOf" srcId="{A1483CE5-9C11-4902-98F3-08F216A22950}" destId="{42DA492E-66DF-4B02-8AE6-C9859B5A5B16}" srcOrd="9" destOrd="0" presId="urn:microsoft.com/office/officeart/2005/8/layout/list1"/>
    <dgm:cxn modelId="{85D7808A-637E-4AEF-BEE1-FFC8F8E4F570}" type="presParOf" srcId="{A1483CE5-9C11-4902-98F3-08F216A22950}" destId="{C7B58B17-85D6-4F6B-860F-C57A68F539CB}" srcOrd="10" destOrd="0" presId="urn:microsoft.com/office/officeart/2005/8/layout/list1"/>
    <dgm:cxn modelId="{0B39D6D9-8A26-4F13-AE6E-880A6A9F04C2}" type="presParOf" srcId="{A1483CE5-9C11-4902-98F3-08F216A22950}" destId="{CEC0A8B3-BE00-4866-8FA8-DF91CB49308F}" srcOrd="11" destOrd="0" presId="urn:microsoft.com/office/officeart/2005/8/layout/list1"/>
    <dgm:cxn modelId="{74E89F07-A04B-4427-86F5-0C9CBA08CDCB}" type="presParOf" srcId="{A1483CE5-9C11-4902-98F3-08F216A22950}" destId="{765ABC6C-AFCD-49F5-8F83-E46DE3705326}" srcOrd="12" destOrd="0" presId="urn:microsoft.com/office/officeart/2005/8/layout/list1"/>
    <dgm:cxn modelId="{499D554D-4DA7-4E52-B653-7C93AC296372}" type="presParOf" srcId="{765ABC6C-AFCD-49F5-8F83-E46DE3705326}" destId="{DCEAC9C9-83F1-458D-9E4B-1ACAFEA19395}" srcOrd="0" destOrd="0" presId="urn:microsoft.com/office/officeart/2005/8/layout/list1"/>
    <dgm:cxn modelId="{9AA6F560-93FB-4519-AE84-5DAC61953864}" type="presParOf" srcId="{765ABC6C-AFCD-49F5-8F83-E46DE3705326}" destId="{502ECD19-503B-4A56-BB5C-FCBD29683485}" srcOrd="1" destOrd="0" presId="urn:microsoft.com/office/officeart/2005/8/layout/list1"/>
    <dgm:cxn modelId="{5E5C155C-843B-47F4-A5DE-0E587FBE3857}" type="presParOf" srcId="{A1483CE5-9C11-4902-98F3-08F216A22950}" destId="{F7B52DF7-43DA-4CBD-88D9-226B7A6E7B51}" srcOrd="13" destOrd="0" presId="urn:microsoft.com/office/officeart/2005/8/layout/list1"/>
    <dgm:cxn modelId="{7DAD8D7A-8761-4628-8836-633F5C61356F}" type="presParOf" srcId="{A1483CE5-9C11-4902-98F3-08F216A22950}" destId="{9C756F34-1126-44D7-84F4-034E069C307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242E5F-EC4B-43E1-832C-093D8C34F97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BA4485F-2C15-489E-AC6E-5E72FD93B896}">
      <dgm:prSet/>
      <dgm:spPr/>
      <dgm:t>
        <a:bodyPr/>
        <a:lstStyle/>
        <a:p>
          <a:pPr>
            <a:lnSpc>
              <a:spcPct val="100000"/>
            </a:lnSpc>
          </a:pPr>
          <a:r>
            <a:rPr lang="en-US" b="0" i="0" baseline="0"/>
            <a:t>Situational awareness should be a key performance indicator </a:t>
          </a:r>
          <a:endParaRPr lang="en-US"/>
        </a:p>
      </dgm:t>
    </dgm:pt>
    <dgm:pt modelId="{BF999104-0E17-4299-BCFE-E71612FA4127}" type="parTrans" cxnId="{A9E06EA3-8321-4777-A867-DAF6CC98AD8C}">
      <dgm:prSet/>
      <dgm:spPr/>
      <dgm:t>
        <a:bodyPr/>
        <a:lstStyle/>
        <a:p>
          <a:endParaRPr lang="en-US"/>
        </a:p>
      </dgm:t>
    </dgm:pt>
    <dgm:pt modelId="{6C2A87A9-B473-4A0F-A457-E7FC1D715FCB}" type="sibTrans" cxnId="{A9E06EA3-8321-4777-A867-DAF6CC98AD8C}">
      <dgm:prSet/>
      <dgm:spPr/>
      <dgm:t>
        <a:bodyPr/>
        <a:lstStyle/>
        <a:p>
          <a:endParaRPr lang="en-US"/>
        </a:p>
      </dgm:t>
    </dgm:pt>
    <dgm:pt modelId="{B1281AE2-3F61-4581-8E28-6DA82E3984C5}">
      <dgm:prSet/>
      <dgm:spPr/>
      <dgm:t>
        <a:bodyPr/>
        <a:lstStyle/>
        <a:p>
          <a:pPr>
            <a:lnSpc>
              <a:spcPct val="100000"/>
            </a:lnSpc>
          </a:pPr>
          <a:r>
            <a:rPr lang="en-US" b="0" i="0" baseline="0"/>
            <a:t>System performance is more important than situational awareness</a:t>
          </a:r>
          <a:endParaRPr lang="en-US"/>
        </a:p>
      </dgm:t>
    </dgm:pt>
    <dgm:pt modelId="{34A12DC9-715A-42C9-9377-5F0F91BC76BE}" type="parTrans" cxnId="{5D5C79D2-5376-471A-9753-48E3D6EF8947}">
      <dgm:prSet/>
      <dgm:spPr/>
      <dgm:t>
        <a:bodyPr/>
        <a:lstStyle/>
        <a:p>
          <a:endParaRPr lang="en-US"/>
        </a:p>
      </dgm:t>
    </dgm:pt>
    <dgm:pt modelId="{C820DABE-AAE2-41E4-84E8-FE1643D401CA}" type="sibTrans" cxnId="{5D5C79D2-5376-471A-9753-48E3D6EF8947}">
      <dgm:prSet/>
      <dgm:spPr/>
      <dgm:t>
        <a:bodyPr/>
        <a:lstStyle/>
        <a:p>
          <a:endParaRPr lang="en-US"/>
        </a:p>
      </dgm:t>
    </dgm:pt>
    <dgm:pt modelId="{ABB3D556-115D-4B65-B5F5-DB754D5735AF}">
      <dgm:prSet/>
      <dgm:spPr/>
      <dgm:t>
        <a:bodyPr/>
        <a:lstStyle/>
        <a:p>
          <a:pPr>
            <a:lnSpc>
              <a:spcPct val="100000"/>
            </a:lnSpc>
          </a:pPr>
          <a:r>
            <a:rPr lang="en-US" b="0" i="0" baseline="0"/>
            <a:t>Operators should not be unnecessarily be installed in a control rooms</a:t>
          </a:r>
          <a:endParaRPr lang="en-US"/>
        </a:p>
      </dgm:t>
    </dgm:pt>
    <dgm:pt modelId="{E6F444B7-FEB8-4052-A621-4FF362B788A1}" type="parTrans" cxnId="{ADFF8821-0215-4663-968B-C1557D2F3B68}">
      <dgm:prSet/>
      <dgm:spPr/>
      <dgm:t>
        <a:bodyPr/>
        <a:lstStyle/>
        <a:p>
          <a:endParaRPr lang="en-US"/>
        </a:p>
      </dgm:t>
    </dgm:pt>
    <dgm:pt modelId="{9BB84EA9-F4C2-4560-8A2B-B88D7400B17E}" type="sibTrans" cxnId="{ADFF8821-0215-4663-968B-C1557D2F3B68}">
      <dgm:prSet/>
      <dgm:spPr/>
      <dgm:t>
        <a:bodyPr/>
        <a:lstStyle/>
        <a:p>
          <a:endParaRPr lang="en-US"/>
        </a:p>
      </dgm:t>
    </dgm:pt>
    <dgm:pt modelId="{EDF94AB1-BB22-42DA-A916-671043EAEE95}">
      <dgm:prSet/>
      <dgm:spPr/>
      <dgm:t>
        <a:bodyPr/>
        <a:lstStyle/>
        <a:p>
          <a:pPr>
            <a:lnSpc>
              <a:spcPct val="100000"/>
            </a:lnSpc>
          </a:pPr>
          <a:r>
            <a:rPr lang="en-US" b="0" i="0" baseline="0"/>
            <a:t>Goal should be to optimize total system performance and safety</a:t>
          </a:r>
          <a:endParaRPr lang="en-US"/>
        </a:p>
      </dgm:t>
    </dgm:pt>
    <dgm:pt modelId="{DD4EF0AF-2017-40BC-9CC5-BA61340A33D5}" type="parTrans" cxnId="{F664C195-57EC-4061-BBF4-D3A9D32E75E7}">
      <dgm:prSet/>
      <dgm:spPr/>
      <dgm:t>
        <a:bodyPr/>
        <a:lstStyle/>
        <a:p>
          <a:endParaRPr lang="en-US"/>
        </a:p>
      </dgm:t>
    </dgm:pt>
    <dgm:pt modelId="{203281D1-CB73-4E91-A185-0992E8FFC121}" type="sibTrans" cxnId="{F664C195-57EC-4061-BBF4-D3A9D32E75E7}">
      <dgm:prSet/>
      <dgm:spPr/>
      <dgm:t>
        <a:bodyPr/>
        <a:lstStyle/>
        <a:p>
          <a:endParaRPr lang="en-US"/>
        </a:p>
      </dgm:t>
    </dgm:pt>
    <dgm:pt modelId="{3B794B81-0BB9-4025-A54D-806540C38A55}" type="pres">
      <dgm:prSet presAssocID="{FB242E5F-EC4B-43E1-832C-093D8C34F974}" presName="root" presStyleCnt="0">
        <dgm:presLayoutVars>
          <dgm:dir/>
          <dgm:resizeHandles val="exact"/>
        </dgm:presLayoutVars>
      </dgm:prSet>
      <dgm:spPr/>
    </dgm:pt>
    <dgm:pt modelId="{88BBF7F8-0E66-4183-BF9F-AB63252304D2}" type="pres">
      <dgm:prSet presAssocID="{1BA4485F-2C15-489E-AC6E-5E72FD93B896}" presName="compNode" presStyleCnt="0"/>
      <dgm:spPr/>
    </dgm:pt>
    <dgm:pt modelId="{1F783520-6925-4D51-B095-CFF7A7F9AC41}" type="pres">
      <dgm:prSet presAssocID="{1BA4485F-2C15-489E-AC6E-5E72FD93B8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502019AF-4079-42CD-ACF0-5C7512DB158B}" type="pres">
      <dgm:prSet presAssocID="{1BA4485F-2C15-489E-AC6E-5E72FD93B896}" presName="spaceRect" presStyleCnt="0"/>
      <dgm:spPr/>
    </dgm:pt>
    <dgm:pt modelId="{AC4232B2-6699-42F4-9EAB-103F8031F6F2}" type="pres">
      <dgm:prSet presAssocID="{1BA4485F-2C15-489E-AC6E-5E72FD93B896}" presName="textRect" presStyleLbl="revTx" presStyleIdx="0" presStyleCnt="4">
        <dgm:presLayoutVars>
          <dgm:chMax val="1"/>
          <dgm:chPref val="1"/>
        </dgm:presLayoutVars>
      </dgm:prSet>
      <dgm:spPr/>
    </dgm:pt>
    <dgm:pt modelId="{9ACCC7A4-EE3D-4FCE-9B0C-0AF5BAAD4DFF}" type="pres">
      <dgm:prSet presAssocID="{6C2A87A9-B473-4A0F-A457-E7FC1D715FCB}" presName="sibTrans" presStyleCnt="0"/>
      <dgm:spPr/>
    </dgm:pt>
    <dgm:pt modelId="{1C217DF7-F6DE-42DF-8CD1-BA7A17F6A3A1}" type="pres">
      <dgm:prSet presAssocID="{B1281AE2-3F61-4581-8E28-6DA82E3984C5}" presName="compNode" presStyleCnt="0"/>
      <dgm:spPr/>
    </dgm:pt>
    <dgm:pt modelId="{AF6CEE82-9A33-41B2-9B7B-0C787BB56C6D}" type="pres">
      <dgm:prSet presAssocID="{B1281AE2-3F61-4581-8E28-6DA82E3984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12C921C-234B-4878-9A72-000F58C88537}" type="pres">
      <dgm:prSet presAssocID="{B1281AE2-3F61-4581-8E28-6DA82E3984C5}" presName="spaceRect" presStyleCnt="0"/>
      <dgm:spPr/>
    </dgm:pt>
    <dgm:pt modelId="{7F60C9EE-8BA0-41F3-B5B0-B9392497C20E}" type="pres">
      <dgm:prSet presAssocID="{B1281AE2-3F61-4581-8E28-6DA82E3984C5}" presName="textRect" presStyleLbl="revTx" presStyleIdx="1" presStyleCnt="4">
        <dgm:presLayoutVars>
          <dgm:chMax val="1"/>
          <dgm:chPref val="1"/>
        </dgm:presLayoutVars>
      </dgm:prSet>
      <dgm:spPr/>
    </dgm:pt>
    <dgm:pt modelId="{E9DD1B4A-5E95-4FCB-9DFE-7FC1C6BC0D47}" type="pres">
      <dgm:prSet presAssocID="{C820DABE-AAE2-41E4-84E8-FE1643D401CA}" presName="sibTrans" presStyleCnt="0"/>
      <dgm:spPr/>
    </dgm:pt>
    <dgm:pt modelId="{BA583823-662D-4F43-B4CE-D55A4C53E9C1}" type="pres">
      <dgm:prSet presAssocID="{ABB3D556-115D-4B65-B5F5-DB754D5735AF}" presName="compNode" presStyleCnt="0"/>
      <dgm:spPr/>
    </dgm:pt>
    <dgm:pt modelId="{8F4CA818-0005-426F-B85C-F594D11C92CB}" type="pres">
      <dgm:prSet presAssocID="{ABB3D556-115D-4B65-B5F5-DB754D5735A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rning"/>
        </a:ext>
      </dgm:extLst>
    </dgm:pt>
    <dgm:pt modelId="{22AF3D7F-C29D-4019-A820-E885AAB5E8D1}" type="pres">
      <dgm:prSet presAssocID="{ABB3D556-115D-4B65-B5F5-DB754D5735AF}" presName="spaceRect" presStyleCnt="0"/>
      <dgm:spPr/>
    </dgm:pt>
    <dgm:pt modelId="{7B6B747C-CC94-42F5-8AB8-4CE3A35825EA}" type="pres">
      <dgm:prSet presAssocID="{ABB3D556-115D-4B65-B5F5-DB754D5735AF}" presName="textRect" presStyleLbl="revTx" presStyleIdx="2" presStyleCnt="4">
        <dgm:presLayoutVars>
          <dgm:chMax val="1"/>
          <dgm:chPref val="1"/>
        </dgm:presLayoutVars>
      </dgm:prSet>
      <dgm:spPr/>
    </dgm:pt>
    <dgm:pt modelId="{8CD64AF7-2BA3-4064-B70F-BC5A44D92AAD}" type="pres">
      <dgm:prSet presAssocID="{9BB84EA9-F4C2-4560-8A2B-B88D7400B17E}" presName="sibTrans" presStyleCnt="0"/>
      <dgm:spPr/>
    </dgm:pt>
    <dgm:pt modelId="{29FE1B94-CF54-4B91-9B23-11CA4BC830ED}" type="pres">
      <dgm:prSet presAssocID="{EDF94AB1-BB22-42DA-A916-671043EAEE95}" presName="compNode" presStyleCnt="0"/>
      <dgm:spPr/>
    </dgm:pt>
    <dgm:pt modelId="{BE9933EB-D7D6-4106-BA70-62E728D4523E}" type="pres">
      <dgm:prSet presAssocID="{EDF94AB1-BB22-42DA-A916-671043EAEE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D5F6B4CF-61FD-486F-BD3D-FDF6B4F65452}" type="pres">
      <dgm:prSet presAssocID="{EDF94AB1-BB22-42DA-A916-671043EAEE95}" presName="spaceRect" presStyleCnt="0"/>
      <dgm:spPr/>
    </dgm:pt>
    <dgm:pt modelId="{346AE129-8856-45EE-B954-E0426B0633E2}" type="pres">
      <dgm:prSet presAssocID="{EDF94AB1-BB22-42DA-A916-671043EAEE95}" presName="textRect" presStyleLbl="revTx" presStyleIdx="3" presStyleCnt="4">
        <dgm:presLayoutVars>
          <dgm:chMax val="1"/>
          <dgm:chPref val="1"/>
        </dgm:presLayoutVars>
      </dgm:prSet>
      <dgm:spPr/>
    </dgm:pt>
  </dgm:ptLst>
  <dgm:cxnLst>
    <dgm:cxn modelId="{ADFF8821-0215-4663-968B-C1557D2F3B68}" srcId="{FB242E5F-EC4B-43E1-832C-093D8C34F974}" destId="{ABB3D556-115D-4B65-B5F5-DB754D5735AF}" srcOrd="2" destOrd="0" parTransId="{E6F444B7-FEB8-4052-A621-4FF362B788A1}" sibTransId="{9BB84EA9-F4C2-4560-8A2B-B88D7400B17E}"/>
    <dgm:cxn modelId="{63CAF851-4618-4A1E-8A82-6870E607D7B2}" type="presOf" srcId="{FB242E5F-EC4B-43E1-832C-093D8C34F974}" destId="{3B794B81-0BB9-4025-A54D-806540C38A55}" srcOrd="0" destOrd="0" presId="urn:microsoft.com/office/officeart/2018/2/layout/IconLabelList"/>
    <dgm:cxn modelId="{F664C195-57EC-4061-BBF4-D3A9D32E75E7}" srcId="{FB242E5F-EC4B-43E1-832C-093D8C34F974}" destId="{EDF94AB1-BB22-42DA-A916-671043EAEE95}" srcOrd="3" destOrd="0" parTransId="{DD4EF0AF-2017-40BC-9CC5-BA61340A33D5}" sibTransId="{203281D1-CB73-4E91-A185-0992E8FFC121}"/>
    <dgm:cxn modelId="{F1A11FA1-6A47-41F8-A5DF-E7656452DF3D}" type="presOf" srcId="{1BA4485F-2C15-489E-AC6E-5E72FD93B896}" destId="{AC4232B2-6699-42F4-9EAB-103F8031F6F2}" srcOrd="0" destOrd="0" presId="urn:microsoft.com/office/officeart/2018/2/layout/IconLabelList"/>
    <dgm:cxn modelId="{A9E06EA3-8321-4777-A867-DAF6CC98AD8C}" srcId="{FB242E5F-EC4B-43E1-832C-093D8C34F974}" destId="{1BA4485F-2C15-489E-AC6E-5E72FD93B896}" srcOrd="0" destOrd="0" parTransId="{BF999104-0E17-4299-BCFE-E71612FA4127}" sibTransId="{6C2A87A9-B473-4A0F-A457-E7FC1D715FCB}"/>
    <dgm:cxn modelId="{B694D1C8-8AA9-43D6-BBF6-E2CD010E1E58}" type="presOf" srcId="{ABB3D556-115D-4B65-B5F5-DB754D5735AF}" destId="{7B6B747C-CC94-42F5-8AB8-4CE3A35825EA}" srcOrd="0" destOrd="0" presId="urn:microsoft.com/office/officeart/2018/2/layout/IconLabelList"/>
    <dgm:cxn modelId="{73804CCC-B611-4880-A1B5-941FA399B618}" type="presOf" srcId="{EDF94AB1-BB22-42DA-A916-671043EAEE95}" destId="{346AE129-8856-45EE-B954-E0426B0633E2}" srcOrd="0" destOrd="0" presId="urn:microsoft.com/office/officeart/2018/2/layout/IconLabelList"/>
    <dgm:cxn modelId="{423F95D0-C305-470E-B450-0654C1407243}" type="presOf" srcId="{B1281AE2-3F61-4581-8E28-6DA82E3984C5}" destId="{7F60C9EE-8BA0-41F3-B5B0-B9392497C20E}" srcOrd="0" destOrd="0" presId="urn:microsoft.com/office/officeart/2018/2/layout/IconLabelList"/>
    <dgm:cxn modelId="{5D5C79D2-5376-471A-9753-48E3D6EF8947}" srcId="{FB242E5F-EC4B-43E1-832C-093D8C34F974}" destId="{B1281AE2-3F61-4581-8E28-6DA82E3984C5}" srcOrd="1" destOrd="0" parTransId="{34A12DC9-715A-42C9-9377-5F0F91BC76BE}" sibTransId="{C820DABE-AAE2-41E4-84E8-FE1643D401CA}"/>
    <dgm:cxn modelId="{FD342536-FDA6-4DB1-B55E-14FC74406B0F}" type="presParOf" srcId="{3B794B81-0BB9-4025-A54D-806540C38A55}" destId="{88BBF7F8-0E66-4183-BF9F-AB63252304D2}" srcOrd="0" destOrd="0" presId="urn:microsoft.com/office/officeart/2018/2/layout/IconLabelList"/>
    <dgm:cxn modelId="{6EA50C27-0E04-4EB9-89D2-309B9A30F749}" type="presParOf" srcId="{88BBF7F8-0E66-4183-BF9F-AB63252304D2}" destId="{1F783520-6925-4D51-B095-CFF7A7F9AC41}" srcOrd="0" destOrd="0" presId="urn:microsoft.com/office/officeart/2018/2/layout/IconLabelList"/>
    <dgm:cxn modelId="{71796774-7B3B-4CA4-86E5-BF87CB6F83B0}" type="presParOf" srcId="{88BBF7F8-0E66-4183-BF9F-AB63252304D2}" destId="{502019AF-4079-42CD-ACF0-5C7512DB158B}" srcOrd="1" destOrd="0" presId="urn:microsoft.com/office/officeart/2018/2/layout/IconLabelList"/>
    <dgm:cxn modelId="{7F0FD877-CBB2-4AE0-B8BB-8F79F7CE596B}" type="presParOf" srcId="{88BBF7F8-0E66-4183-BF9F-AB63252304D2}" destId="{AC4232B2-6699-42F4-9EAB-103F8031F6F2}" srcOrd="2" destOrd="0" presId="urn:microsoft.com/office/officeart/2018/2/layout/IconLabelList"/>
    <dgm:cxn modelId="{9B0E3541-DB91-4220-9EA7-EC5A9DA140B1}" type="presParOf" srcId="{3B794B81-0BB9-4025-A54D-806540C38A55}" destId="{9ACCC7A4-EE3D-4FCE-9B0C-0AF5BAAD4DFF}" srcOrd="1" destOrd="0" presId="urn:microsoft.com/office/officeart/2018/2/layout/IconLabelList"/>
    <dgm:cxn modelId="{773CB4C5-672C-4F3E-9808-20331D17F605}" type="presParOf" srcId="{3B794B81-0BB9-4025-A54D-806540C38A55}" destId="{1C217DF7-F6DE-42DF-8CD1-BA7A17F6A3A1}" srcOrd="2" destOrd="0" presId="urn:microsoft.com/office/officeart/2018/2/layout/IconLabelList"/>
    <dgm:cxn modelId="{8EE39D1B-789B-48D9-9963-2F791C9A3357}" type="presParOf" srcId="{1C217DF7-F6DE-42DF-8CD1-BA7A17F6A3A1}" destId="{AF6CEE82-9A33-41B2-9B7B-0C787BB56C6D}" srcOrd="0" destOrd="0" presId="urn:microsoft.com/office/officeart/2018/2/layout/IconLabelList"/>
    <dgm:cxn modelId="{21FAAE27-CCB1-4B54-8909-2422913773FE}" type="presParOf" srcId="{1C217DF7-F6DE-42DF-8CD1-BA7A17F6A3A1}" destId="{F12C921C-234B-4878-9A72-000F58C88537}" srcOrd="1" destOrd="0" presId="urn:microsoft.com/office/officeart/2018/2/layout/IconLabelList"/>
    <dgm:cxn modelId="{BDA6638C-61D1-49AF-9D5D-65ABEA935E65}" type="presParOf" srcId="{1C217DF7-F6DE-42DF-8CD1-BA7A17F6A3A1}" destId="{7F60C9EE-8BA0-41F3-B5B0-B9392497C20E}" srcOrd="2" destOrd="0" presId="urn:microsoft.com/office/officeart/2018/2/layout/IconLabelList"/>
    <dgm:cxn modelId="{992018D8-986B-4670-9BE8-984CABAE8EB7}" type="presParOf" srcId="{3B794B81-0BB9-4025-A54D-806540C38A55}" destId="{E9DD1B4A-5E95-4FCB-9DFE-7FC1C6BC0D47}" srcOrd="3" destOrd="0" presId="urn:microsoft.com/office/officeart/2018/2/layout/IconLabelList"/>
    <dgm:cxn modelId="{3F895047-2C4A-40B2-A0D9-3B5435775D09}" type="presParOf" srcId="{3B794B81-0BB9-4025-A54D-806540C38A55}" destId="{BA583823-662D-4F43-B4CE-D55A4C53E9C1}" srcOrd="4" destOrd="0" presId="urn:microsoft.com/office/officeart/2018/2/layout/IconLabelList"/>
    <dgm:cxn modelId="{A5CB29CB-24C4-43BC-B2E7-9570B36E3E60}" type="presParOf" srcId="{BA583823-662D-4F43-B4CE-D55A4C53E9C1}" destId="{8F4CA818-0005-426F-B85C-F594D11C92CB}" srcOrd="0" destOrd="0" presId="urn:microsoft.com/office/officeart/2018/2/layout/IconLabelList"/>
    <dgm:cxn modelId="{B3BD52F8-7187-4ED0-B074-F50343AEBEDA}" type="presParOf" srcId="{BA583823-662D-4F43-B4CE-D55A4C53E9C1}" destId="{22AF3D7F-C29D-4019-A820-E885AAB5E8D1}" srcOrd="1" destOrd="0" presId="urn:microsoft.com/office/officeart/2018/2/layout/IconLabelList"/>
    <dgm:cxn modelId="{54EDDB32-527B-4C9F-AA92-BBC563EC7109}" type="presParOf" srcId="{BA583823-662D-4F43-B4CE-D55A4C53E9C1}" destId="{7B6B747C-CC94-42F5-8AB8-4CE3A35825EA}" srcOrd="2" destOrd="0" presId="urn:microsoft.com/office/officeart/2018/2/layout/IconLabelList"/>
    <dgm:cxn modelId="{EC0153A4-962E-49B1-97CC-AE5958EA52C9}" type="presParOf" srcId="{3B794B81-0BB9-4025-A54D-806540C38A55}" destId="{8CD64AF7-2BA3-4064-B70F-BC5A44D92AAD}" srcOrd="5" destOrd="0" presId="urn:microsoft.com/office/officeart/2018/2/layout/IconLabelList"/>
    <dgm:cxn modelId="{91FC2CBC-4520-4996-9EB9-55226F664ABC}" type="presParOf" srcId="{3B794B81-0BB9-4025-A54D-806540C38A55}" destId="{29FE1B94-CF54-4B91-9B23-11CA4BC830ED}" srcOrd="6" destOrd="0" presId="urn:microsoft.com/office/officeart/2018/2/layout/IconLabelList"/>
    <dgm:cxn modelId="{FF3F61D3-E535-4C34-ADB3-0BBECC0824B0}" type="presParOf" srcId="{29FE1B94-CF54-4B91-9B23-11CA4BC830ED}" destId="{BE9933EB-D7D6-4106-BA70-62E728D4523E}" srcOrd="0" destOrd="0" presId="urn:microsoft.com/office/officeart/2018/2/layout/IconLabelList"/>
    <dgm:cxn modelId="{70D87538-1575-455E-90BD-E6BFE38EF241}" type="presParOf" srcId="{29FE1B94-CF54-4B91-9B23-11CA4BC830ED}" destId="{D5F6B4CF-61FD-486F-BD3D-FDF6B4F65452}" srcOrd="1" destOrd="0" presId="urn:microsoft.com/office/officeart/2018/2/layout/IconLabelList"/>
    <dgm:cxn modelId="{CE707A09-A89B-4CAF-8914-33D064B19C4C}" type="presParOf" srcId="{29FE1B94-CF54-4B91-9B23-11CA4BC830ED}" destId="{346AE129-8856-45EE-B954-E0426B0633E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4C918-EBDC-4E4E-A986-2A9B7A1AD4CD}">
      <dsp:nvSpPr>
        <dsp:cNvPr id="0" name=""/>
        <dsp:cNvSpPr/>
      </dsp:nvSpPr>
      <dsp:spPr>
        <a:xfrm>
          <a:off x="0" y="1407"/>
          <a:ext cx="10515600" cy="59979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43259-7D0E-4E2D-AC93-FE136D83ED1D}">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1F7341-F8B4-42A8-84BA-F748040DA061}">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We live in a world that is increasingly interconnected and has exponentially increasing sensors. </a:t>
          </a:r>
          <a:endParaRPr lang="en-US" sz="1500" kern="1200"/>
        </a:p>
      </dsp:txBody>
      <dsp:txXfrm>
        <a:off x="692764" y="1407"/>
        <a:ext cx="9822835" cy="599796"/>
      </dsp:txXfrm>
    </dsp:sp>
    <dsp:sp modelId="{7A5F5772-5682-4530-96EF-107B6D2EC7C9}">
      <dsp:nvSpPr>
        <dsp:cNvPr id="0" name=""/>
        <dsp:cNvSpPr/>
      </dsp:nvSpPr>
      <dsp:spPr>
        <a:xfrm>
          <a:off x="0" y="751152"/>
          <a:ext cx="10515600" cy="59979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10F8A8-988F-4442-8CD9-F11EB2EED89E}">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97E6B6-8EE0-4159-9BAA-6798136F0A67}">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This means that there is a lot of potential for more efficient, less expensive, and more reliable solutions. </a:t>
          </a:r>
          <a:endParaRPr lang="en-US" sz="1500" kern="1200"/>
        </a:p>
      </dsp:txBody>
      <dsp:txXfrm>
        <a:off x="692764" y="751152"/>
        <a:ext cx="9822835" cy="599796"/>
      </dsp:txXfrm>
    </dsp:sp>
    <dsp:sp modelId="{231BD8F0-1FB9-4F0C-B40C-087FBAE0D6A2}">
      <dsp:nvSpPr>
        <dsp:cNvPr id="0" name=""/>
        <dsp:cNvSpPr/>
      </dsp:nvSpPr>
      <dsp:spPr>
        <a:xfrm>
          <a:off x="0" y="1500898"/>
          <a:ext cx="10515600" cy="59979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D3989A-A438-4BB8-968E-371EAA784E1A}">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53FBCC-E011-4E32-A088-85CF8840B73A}">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Making sense of the dynamic complexity and taking appropriate action is arguable the most important aspect of the problem. </a:t>
          </a:r>
          <a:endParaRPr lang="en-US" sz="1500" kern="1200"/>
        </a:p>
      </dsp:txBody>
      <dsp:txXfrm>
        <a:off x="692764" y="1500898"/>
        <a:ext cx="9822835" cy="599796"/>
      </dsp:txXfrm>
    </dsp:sp>
    <dsp:sp modelId="{2781614A-71FD-4844-ACDC-D9E83463DB4F}">
      <dsp:nvSpPr>
        <dsp:cNvPr id="0" name=""/>
        <dsp:cNvSpPr/>
      </dsp:nvSpPr>
      <dsp:spPr>
        <a:xfrm>
          <a:off x="0" y="2250643"/>
          <a:ext cx="10515600" cy="59979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C08974-82F8-41C4-A366-B17730ADFEE9}">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1855A5-324B-46B6-ABA2-EEB3934C8344}">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Tasking AI with micro-second to second decisions to monitor distribution and generation and conduct automated switching is likely the only option. </a:t>
          </a:r>
          <a:endParaRPr lang="en-US" sz="1500" kern="1200"/>
        </a:p>
      </dsp:txBody>
      <dsp:txXfrm>
        <a:off x="692764" y="2250643"/>
        <a:ext cx="9822835" cy="599796"/>
      </dsp:txXfrm>
    </dsp:sp>
    <dsp:sp modelId="{38F7D88B-A4FC-4330-8986-F43C30A56DEE}">
      <dsp:nvSpPr>
        <dsp:cNvPr id="0" name=""/>
        <dsp:cNvSpPr/>
      </dsp:nvSpPr>
      <dsp:spPr>
        <a:xfrm>
          <a:off x="0" y="3000388"/>
          <a:ext cx="10515600" cy="59979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147F9-E05E-4F7E-AA60-69DB98BA30EC}">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7B6708-2606-48F6-AAB1-ABDCD24E3556}">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dirty="0"/>
            <a:t>Human and machine teaming is well suited for tasks like: forecasting, predictive maintenance, demand side management, cybersecurity</a:t>
          </a:r>
          <a:endParaRPr lang="en-US" sz="1500" kern="1200" dirty="0"/>
        </a:p>
      </dsp:txBody>
      <dsp:txXfrm>
        <a:off x="692764" y="3000388"/>
        <a:ext cx="9822835" cy="599796"/>
      </dsp:txXfrm>
    </dsp:sp>
    <dsp:sp modelId="{4F45A2A4-81EF-44A0-B319-6C33568D6E57}">
      <dsp:nvSpPr>
        <dsp:cNvPr id="0" name=""/>
        <dsp:cNvSpPr/>
      </dsp:nvSpPr>
      <dsp:spPr>
        <a:xfrm>
          <a:off x="0" y="3750134"/>
          <a:ext cx="10515600" cy="59979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8440F-FB6F-45C5-9BD1-404CDFE6DEF7}">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516ADA-73CA-4E7D-A35C-8EEB4865D23D}">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666750">
            <a:lnSpc>
              <a:spcPct val="100000"/>
            </a:lnSpc>
            <a:spcBef>
              <a:spcPct val="0"/>
            </a:spcBef>
            <a:spcAft>
              <a:spcPct val="35000"/>
            </a:spcAft>
            <a:buNone/>
          </a:pPr>
          <a:r>
            <a:rPr lang="en-US" sz="1500" b="0" i="0" kern="1200" baseline="0"/>
            <a:t>AI can remain vigilant and alert humans to potential issues for further examination.</a:t>
          </a:r>
          <a:endParaRPr lang="en-US" sz="1500" kern="1200"/>
        </a:p>
      </dsp:txBody>
      <dsp:txXfrm>
        <a:off x="692764" y="3750134"/>
        <a:ext cx="9822835" cy="59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39955-680B-48F7-8CB3-C28073262463}">
      <dsp:nvSpPr>
        <dsp:cNvPr id="0" name=""/>
        <dsp:cNvSpPr/>
      </dsp:nvSpPr>
      <dsp:spPr>
        <a:xfrm>
          <a:off x="0" y="405030"/>
          <a:ext cx="6900512"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8E2267-B176-4A65-9E2F-21EF36DFBB3D}">
      <dsp:nvSpPr>
        <dsp:cNvPr id="0" name=""/>
        <dsp:cNvSpPr/>
      </dsp:nvSpPr>
      <dsp:spPr>
        <a:xfrm>
          <a:off x="345025" y="50790"/>
          <a:ext cx="4830358"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Low risk</a:t>
          </a:r>
          <a:endParaRPr lang="en-US" sz="2400" kern="1200"/>
        </a:p>
      </dsp:txBody>
      <dsp:txXfrm>
        <a:off x="379610" y="85375"/>
        <a:ext cx="4761188" cy="639310"/>
      </dsp:txXfrm>
    </dsp:sp>
    <dsp:sp modelId="{03BBE734-3D95-42C3-9985-7956E4A706AD}">
      <dsp:nvSpPr>
        <dsp:cNvPr id="0" name=""/>
        <dsp:cNvSpPr/>
      </dsp:nvSpPr>
      <dsp:spPr>
        <a:xfrm>
          <a:off x="0" y="1493670"/>
          <a:ext cx="6900512" cy="6048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B2CEC9-221F-47DA-886C-A4452CEF7FA3}">
      <dsp:nvSpPr>
        <dsp:cNvPr id="0" name=""/>
        <dsp:cNvSpPr/>
      </dsp:nvSpPr>
      <dsp:spPr>
        <a:xfrm>
          <a:off x="345025" y="1139430"/>
          <a:ext cx="4830358" cy="70848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Minimal human oversight</a:t>
          </a:r>
          <a:endParaRPr lang="en-US" sz="2400" kern="1200"/>
        </a:p>
      </dsp:txBody>
      <dsp:txXfrm>
        <a:off x="379610" y="1174015"/>
        <a:ext cx="4761188" cy="639310"/>
      </dsp:txXfrm>
    </dsp:sp>
    <dsp:sp modelId="{F0ADF9CE-9FA4-4789-9937-169FADEF8A4C}">
      <dsp:nvSpPr>
        <dsp:cNvPr id="0" name=""/>
        <dsp:cNvSpPr/>
      </dsp:nvSpPr>
      <dsp:spPr>
        <a:xfrm>
          <a:off x="0" y="2582310"/>
          <a:ext cx="6900512" cy="6048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6EC17F-6942-4D42-BC0C-400AC0388595}">
      <dsp:nvSpPr>
        <dsp:cNvPr id="0" name=""/>
        <dsp:cNvSpPr/>
      </dsp:nvSpPr>
      <dsp:spPr>
        <a:xfrm>
          <a:off x="345025" y="2228070"/>
          <a:ext cx="4830358" cy="70848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Very high reliance on automation</a:t>
          </a:r>
          <a:endParaRPr lang="en-US" sz="2400" kern="1200" dirty="0"/>
        </a:p>
      </dsp:txBody>
      <dsp:txXfrm>
        <a:off x="379610" y="2262655"/>
        <a:ext cx="4761188" cy="639310"/>
      </dsp:txXfrm>
    </dsp:sp>
    <dsp:sp modelId="{6C05C776-8AB0-4EBF-80BA-3C127D824756}">
      <dsp:nvSpPr>
        <dsp:cNvPr id="0" name=""/>
        <dsp:cNvSpPr/>
      </dsp:nvSpPr>
      <dsp:spPr>
        <a:xfrm>
          <a:off x="0" y="3670950"/>
          <a:ext cx="6900512" cy="18144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99872" rIns="535556"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baseline="0"/>
            <a:t>home photovoltaic</a:t>
          </a:r>
          <a:endParaRPr lang="en-US" sz="2400" kern="1200"/>
        </a:p>
        <a:p>
          <a:pPr marL="228600" lvl="1" indent="-228600" algn="l" defTabSz="1066800">
            <a:lnSpc>
              <a:spcPct val="90000"/>
            </a:lnSpc>
            <a:spcBef>
              <a:spcPct val="0"/>
            </a:spcBef>
            <a:spcAft>
              <a:spcPct val="15000"/>
            </a:spcAft>
            <a:buChar char="•"/>
          </a:pPr>
          <a:r>
            <a:rPr lang="en-US" sz="2400" b="0" i="0" kern="1200" baseline="0"/>
            <a:t>battery storage</a:t>
          </a:r>
          <a:endParaRPr lang="en-US" sz="2400" kern="1200"/>
        </a:p>
        <a:p>
          <a:pPr marL="228600" lvl="1" indent="-228600" algn="l" defTabSz="1066800">
            <a:lnSpc>
              <a:spcPct val="90000"/>
            </a:lnSpc>
            <a:spcBef>
              <a:spcPct val="0"/>
            </a:spcBef>
            <a:spcAft>
              <a:spcPct val="15000"/>
            </a:spcAft>
            <a:buChar char="•"/>
          </a:pPr>
          <a:r>
            <a:rPr lang="en-US" sz="2400" b="0" i="0" kern="1200" baseline="0"/>
            <a:t>BEV</a:t>
          </a:r>
          <a:endParaRPr lang="en-US" sz="2400" kern="1200"/>
        </a:p>
      </dsp:txBody>
      <dsp:txXfrm>
        <a:off x="0" y="3670950"/>
        <a:ext cx="6900512" cy="1814400"/>
      </dsp:txXfrm>
    </dsp:sp>
    <dsp:sp modelId="{49E17FD6-964B-4A01-9B10-A3557F111D4E}">
      <dsp:nvSpPr>
        <dsp:cNvPr id="0" name=""/>
        <dsp:cNvSpPr/>
      </dsp:nvSpPr>
      <dsp:spPr>
        <a:xfrm>
          <a:off x="345025" y="3316710"/>
          <a:ext cx="4830358" cy="7084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a:t>Examples:</a:t>
          </a:r>
          <a:endParaRPr lang="en-US" sz="2400" kern="1200"/>
        </a:p>
      </dsp:txBody>
      <dsp:txXfrm>
        <a:off x="379610" y="3351295"/>
        <a:ext cx="4761188"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39955-680B-48F7-8CB3-C28073262463}">
      <dsp:nvSpPr>
        <dsp:cNvPr id="0" name=""/>
        <dsp:cNvSpPr/>
      </dsp:nvSpPr>
      <dsp:spPr>
        <a:xfrm>
          <a:off x="0" y="501476"/>
          <a:ext cx="6900512" cy="680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8E2267-B176-4A65-9E2F-21EF36DFBB3D}">
      <dsp:nvSpPr>
        <dsp:cNvPr id="0" name=""/>
        <dsp:cNvSpPr/>
      </dsp:nvSpPr>
      <dsp:spPr>
        <a:xfrm>
          <a:off x="345025" y="102956"/>
          <a:ext cx="4830358"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b="0" i="0" kern="1200" baseline="0"/>
            <a:t>No potential for catastrophic events</a:t>
          </a:r>
          <a:endParaRPr lang="en-US" sz="1800" kern="1200"/>
        </a:p>
      </dsp:txBody>
      <dsp:txXfrm>
        <a:off x="383933" y="141864"/>
        <a:ext cx="4752542" cy="719224"/>
      </dsp:txXfrm>
    </dsp:sp>
    <dsp:sp modelId="{63C014AB-3429-4377-B54D-FBF7FF9D34E2}">
      <dsp:nvSpPr>
        <dsp:cNvPr id="0" name=""/>
        <dsp:cNvSpPr/>
      </dsp:nvSpPr>
      <dsp:spPr>
        <a:xfrm>
          <a:off x="0" y="1726196"/>
          <a:ext cx="6900512" cy="6804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47F8BF-DFCC-4F7B-9CA4-EF5257518420}">
      <dsp:nvSpPr>
        <dsp:cNvPr id="0" name=""/>
        <dsp:cNvSpPr/>
      </dsp:nvSpPr>
      <dsp:spPr>
        <a:xfrm>
          <a:off x="345025" y="1327676"/>
          <a:ext cx="4830358" cy="79704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requires some human oversight</a:t>
          </a:r>
        </a:p>
        <a:p>
          <a:pPr marL="0" lvl="0" indent="0" algn="l" defTabSz="800100">
            <a:lnSpc>
              <a:spcPct val="90000"/>
            </a:lnSpc>
            <a:spcBef>
              <a:spcPct val="0"/>
            </a:spcBef>
            <a:spcAft>
              <a:spcPct val="35000"/>
            </a:spcAft>
            <a:buNone/>
          </a:pPr>
          <a:r>
            <a:rPr lang="en-US" sz="1800" b="0" i="0" kern="1200" baseline="0" dirty="0"/>
            <a:t>(available but not 24/7 monitoring)</a:t>
          </a:r>
          <a:endParaRPr lang="en-US" sz="1800" kern="1200" dirty="0"/>
        </a:p>
      </dsp:txBody>
      <dsp:txXfrm>
        <a:off x="383933" y="1366584"/>
        <a:ext cx="4752542" cy="719224"/>
      </dsp:txXfrm>
    </dsp:sp>
    <dsp:sp modelId="{D41E35CB-B204-494D-8BD0-759D4CC7B1DF}">
      <dsp:nvSpPr>
        <dsp:cNvPr id="0" name=""/>
        <dsp:cNvSpPr/>
      </dsp:nvSpPr>
      <dsp:spPr>
        <a:xfrm>
          <a:off x="0" y="2950917"/>
          <a:ext cx="6900512" cy="6804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649DAC-0CDC-4BDD-AF8D-44F9A3D5F8E4}">
      <dsp:nvSpPr>
        <dsp:cNvPr id="0" name=""/>
        <dsp:cNvSpPr/>
      </dsp:nvSpPr>
      <dsp:spPr>
        <a:xfrm>
          <a:off x="345025" y="2552396"/>
          <a:ext cx="4830358" cy="79704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b="0" i="0" kern="1200" baseline="0"/>
            <a:t>Reliance on automation</a:t>
          </a:r>
          <a:endParaRPr lang="en-US" sz="1800" kern="1200"/>
        </a:p>
      </dsp:txBody>
      <dsp:txXfrm>
        <a:off x="383933" y="2591304"/>
        <a:ext cx="4752542" cy="719224"/>
      </dsp:txXfrm>
    </dsp:sp>
    <dsp:sp modelId="{E5C8F194-9EC4-4247-ACFB-189363D8C343}">
      <dsp:nvSpPr>
        <dsp:cNvPr id="0" name=""/>
        <dsp:cNvSpPr/>
      </dsp:nvSpPr>
      <dsp:spPr>
        <a:xfrm>
          <a:off x="0" y="4175637"/>
          <a:ext cx="6900512" cy="15309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562356" rIns="535556"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baseline="0"/>
            <a:t>transmission lines</a:t>
          </a:r>
          <a:endParaRPr lang="en-US" sz="1800" kern="1200"/>
        </a:p>
        <a:p>
          <a:pPr marL="171450" lvl="1" indent="-171450" algn="l" defTabSz="800100">
            <a:lnSpc>
              <a:spcPct val="90000"/>
            </a:lnSpc>
            <a:spcBef>
              <a:spcPct val="0"/>
            </a:spcBef>
            <a:spcAft>
              <a:spcPct val="15000"/>
            </a:spcAft>
            <a:buChar char="•"/>
          </a:pPr>
          <a:r>
            <a:rPr lang="en-US" sz="1800" b="0" i="0" kern="1200" baseline="0"/>
            <a:t>industrial solar farms</a:t>
          </a:r>
          <a:endParaRPr lang="en-US" sz="1800" kern="1200"/>
        </a:p>
        <a:p>
          <a:pPr marL="171450" lvl="1" indent="-171450" algn="l" defTabSz="800100">
            <a:lnSpc>
              <a:spcPct val="90000"/>
            </a:lnSpc>
            <a:spcBef>
              <a:spcPct val="0"/>
            </a:spcBef>
            <a:spcAft>
              <a:spcPct val="15000"/>
            </a:spcAft>
            <a:buChar char="•"/>
          </a:pPr>
          <a:r>
            <a:rPr lang="en-US" sz="1800" b="0" i="0" kern="1200" baseline="0" dirty="0"/>
            <a:t>nuclear micro-reactors</a:t>
          </a:r>
          <a:endParaRPr lang="en-US" sz="1800" kern="1200" dirty="0"/>
        </a:p>
      </dsp:txBody>
      <dsp:txXfrm>
        <a:off x="0" y="4175637"/>
        <a:ext cx="6900512" cy="1530900"/>
      </dsp:txXfrm>
    </dsp:sp>
    <dsp:sp modelId="{9EC459B8-2F41-40BF-9B2C-F36FDBD8834F}">
      <dsp:nvSpPr>
        <dsp:cNvPr id="0" name=""/>
        <dsp:cNvSpPr/>
      </dsp:nvSpPr>
      <dsp:spPr>
        <a:xfrm>
          <a:off x="345025" y="3777117"/>
          <a:ext cx="4830358" cy="7970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00100">
            <a:lnSpc>
              <a:spcPct val="90000"/>
            </a:lnSpc>
            <a:spcBef>
              <a:spcPct val="0"/>
            </a:spcBef>
            <a:spcAft>
              <a:spcPct val="35000"/>
            </a:spcAft>
            <a:buNone/>
          </a:pPr>
          <a:r>
            <a:rPr lang="en-US" sz="1800" b="0" i="0" kern="1200" baseline="0"/>
            <a:t>Examples:</a:t>
          </a:r>
          <a:endParaRPr lang="en-US" sz="1800" kern="1200"/>
        </a:p>
      </dsp:txBody>
      <dsp:txXfrm>
        <a:off x="383933" y="3816025"/>
        <a:ext cx="4752542" cy="719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39955-680B-48F7-8CB3-C28073262463}">
      <dsp:nvSpPr>
        <dsp:cNvPr id="0" name=""/>
        <dsp:cNvSpPr/>
      </dsp:nvSpPr>
      <dsp:spPr>
        <a:xfrm>
          <a:off x="0" y="444382"/>
          <a:ext cx="6900512" cy="630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8E2267-B176-4A65-9E2F-21EF36DFBB3D}">
      <dsp:nvSpPr>
        <dsp:cNvPr id="0" name=""/>
        <dsp:cNvSpPr/>
      </dsp:nvSpPr>
      <dsp:spPr>
        <a:xfrm>
          <a:off x="345025" y="75382"/>
          <a:ext cx="4830358" cy="738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t>Potential for catastrophic  events</a:t>
          </a:r>
          <a:endParaRPr lang="en-US" sz="2000" kern="1200"/>
        </a:p>
      </dsp:txBody>
      <dsp:txXfrm>
        <a:off x="381051" y="111408"/>
        <a:ext cx="4758306" cy="665948"/>
      </dsp:txXfrm>
    </dsp:sp>
    <dsp:sp modelId="{E0D6286C-E0FA-49ED-A16D-B3012F291D7B}">
      <dsp:nvSpPr>
        <dsp:cNvPr id="0" name=""/>
        <dsp:cNvSpPr/>
      </dsp:nvSpPr>
      <dsp:spPr>
        <a:xfrm>
          <a:off x="0" y="1578383"/>
          <a:ext cx="6900512" cy="6300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A6091B-8F2E-4201-B76D-545CC704A4DB}">
      <dsp:nvSpPr>
        <dsp:cNvPr id="0" name=""/>
        <dsp:cNvSpPr/>
      </dsp:nvSpPr>
      <dsp:spPr>
        <a:xfrm>
          <a:off x="345025" y="1209383"/>
          <a:ext cx="4830358" cy="7380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Requires human oversight</a:t>
          </a:r>
        </a:p>
        <a:p>
          <a:pPr marL="0" lvl="0" indent="0" algn="l" defTabSz="889000">
            <a:lnSpc>
              <a:spcPct val="90000"/>
            </a:lnSpc>
            <a:spcBef>
              <a:spcPct val="0"/>
            </a:spcBef>
            <a:spcAft>
              <a:spcPct val="35000"/>
            </a:spcAft>
            <a:buNone/>
          </a:pPr>
          <a:r>
            <a:rPr lang="en-US" sz="2000" kern="1200" dirty="0"/>
            <a:t>(onsite or remote 24/7)</a:t>
          </a:r>
        </a:p>
      </dsp:txBody>
      <dsp:txXfrm>
        <a:off x="381051" y="1245409"/>
        <a:ext cx="4758306" cy="665948"/>
      </dsp:txXfrm>
    </dsp:sp>
    <dsp:sp modelId="{C7B58B17-85D6-4F6B-860F-C57A68F539CB}">
      <dsp:nvSpPr>
        <dsp:cNvPr id="0" name=""/>
        <dsp:cNvSpPr/>
      </dsp:nvSpPr>
      <dsp:spPr>
        <a:xfrm>
          <a:off x="0" y="2712383"/>
          <a:ext cx="6900512" cy="6300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4DBEC9-17E0-4851-A123-2E0993043B63}">
      <dsp:nvSpPr>
        <dsp:cNvPr id="0" name=""/>
        <dsp:cNvSpPr/>
      </dsp:nvSpPr>
      <dsp:spPr>
        <a:xfrm>
          <a:off x="345025" y="2343383"/>
          <a:ext cx="4830358" cy="7380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t>Slow adoption of automation.</a:t>
          </a:r>
          <a:endParaRPr lang="en-US" sz="2000" kern="1200"/>
        </a:p>
      </dsp:txBody>
      <dsp:txXfrm>
        <a:off x="381051" y="2379409"/>
        <a:ext cx="4758306" cy="665948"/>
      </dsp:txXfrm>
    </dsp:sp>
    <dsp:sp modelId="{9C756F34-1126-44D7-84F4-034E069C3072}">
      <dsp:nvSpPr>
        <dsp:cNvPr id="0" name=""/>
        <dsp:cNvSpPr/>
      </dsp:nvSpPr>
      <dsp:spPr>
        <a:xfrm>
          <a:off x="0" y="3846383"/>
          <a:ext cx="6900512" cy="1614375"/>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520700" rIns="535556"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baseline="0"/>
            <a:t>Grid</a:t>
          </a:r>
          <a:endParaRPr lang="en-US" sz="2000" kern="1200"/>
        </a:p>
        <a:p>
          <a:pPr marL="228600" lvl="1" indent="-228600" algn="l" defTabSz="889000">
            <a:lnSpc>
              <a:spcPct val="90000"/>
            </a:lnSpc>
            <a:spcBef>
              <a:spcPct val="0"/>
            </a:spcBef>
            <a:spcAft>
              <a:spcPct val="15000"/>
            </a:spcAft>
            <a:buChar char="•"/>
          </a:pPr>
          <a:r>
            <a:rPr lang="en-US" sz="2000" b="0" i="0" kern="1200" baseline="0" dirty="0"/>
            <a:t>SMRs</a:t>
          </a:r>
          <a:endParaRPr lang="en-US" sz="2000" kern="1200" dirty="0"/>
        </a:p>
        <a:p>
          <a:pPr marL="228600" lvl="1" indent="-228600" algn="l" defTabSz="889000">
            <a:lnSpc>
              <a:spcPct val="90000"/>
            </a:lnSpc>
            <a:spcBef>
              <a:spcPct val="0"/>
            </a:spcBef>
            <a:spcAft>
              <a:spcPct val="15000"/>
            </a:spcAft>
            <a:buChar char="•"/>
          </a:pPr>
          <a:r>
            <a:rPr lang="en-US" sz="2000" b="0" i="0" kern="1200" baseline="0" dirty="0"/>
            <a:t>Gigawatt scale reactors</a:t>
          </a:r>
          <a:endParaRPr lang="en-US" sz="2000" kern="1200" dirty="0"/>
        </a:p>
      </dsp:txBody>
      <dsp:txXfrm>
        <a:off x="0" y="3846383"/>
        <a:ext cx="6900512" cy="1614375"/>
      </dsp:txXfrm>
    </dsp:sp>
    <dsp:sp modelId="{502ECD19-503B-4A56-BB5C-FCBD29683485}">
      <dsp:nvSpPr>
        <dsp:cNvPr id="0" name=""/>
        <dsp:cNvSpPr/>
      </dsp:nvSpPr>
      <dsp:spPr>
        <a:xfrm>
          <a:off x="345025" y="3477383"/>
          <a:ext cx="4830358" cy="7380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t>Examples:</a:t>
          </a:r>
          <a:endParaRPr lang="en-US" sz="2000" kern="1200"/>
        </a:p>
      </dsp:txBody>
      <dsp:txXfrm>
        <a:off x="381051" y="3513409"/>
        <a:ext cx="4758306" cy="6659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83520-6925-4D51-B095-CFF7A7F9AC41}">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232B2-6699-42F4-9EAB-103F8031F6F2}">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baseline="0"/>
            <a:t>Situational awareness should be a key performance indicator </a:t>
          </a:r>
          <a:endParaRPr lang="en-US" sz="1500" kern="1200"/>
        </a:p>
      </dsp:txBody>
      <dsp:txXfrm>
        <a:off x="569079" y="2427788"/>
        <a:ext cx="2072362" cy="720000"/>
      </dsp:txXfrm>
    </dsp:sp>
    <dsp:sp modelId="{AF6CEE82-9A33-41B2-9B7B-0C787BB56C6D}">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60C9EE-8BA0-41F3-B5B0-B9392497C20E}">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baseline="0"/>
            <a:t>System performance is more important than situational awareness</a:t>
          </a:r>
          <a:endParaRPr lang="en-US" sz="1500" kern="1200"/>
        </a:p>
      </dsp:txBody>
      <dsp:txXfrm>
        <a:off x="3004105" y="2427788"/>
        <a:ext cx="2072362" cy="720000"/>
      </dsp:txXfrm>
    </dsp:sp>
    <dsp:sp modelId="{8F4CA818-0005-426F-B85C-F594D11C92CB}">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B747C-CC94-42F5-8AB8-4CE3A35825EA}">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baseline="0"/>
            <a:t>Operators should not be unnecessarily be installed in a control rooms</a:t>
          </a:r>
          <a:endParaRPr lang="en-US" sz="1500" kern="1200"/>
        </a:p>
      </dsp:txBody>
      <dsp:txXfrm>
        <a:off x="5439131" y="2427788"/>
        <a:ext cx="2072362" cy="720000"/>
      </dsp:txXfrm>
    </dsp:sp>
    <dsp:sp modelId="{BE9933EB-D7D6-4106-BA70-62E728D4523E}">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6AE129-8856-45EE-B954-E0426B0633E2}">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baseline="0"/>
            <a:t>Goal should be to optimize total system performance and safety</a:t>
          </a:r>
          <a:endParaRPr lang="en-US" sz="1500" kern="1200"/>
        </a:p>
      </dsp:txBody>
      <dsp:txXfrm>
        <a:off x="7874157" y="2427788"/>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5C48-F92E-99E7-73DD-18CAD8D97E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B106D9-A7D6-3A1F-312A-94EC40EB2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4E11BF-356C-B374-0721-6E5531608C86}"/>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5" name="Footer Placeholder 4">
            <a:extLst>
              <a:ext uri="{FF2B5EF4-FFF2-40B4-BE49-F238E27FC236}">
                <a16:creationId xmlns:a16="http://schemas.microsoft.com/office/drawing/2014/main" id="{EF678652-19AD-24E6-9450-48A7C3FFD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DF63F-3310-8E68-C104-E1530C6D0152}"/>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133181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C02C-7C3B-EA81-4D83-6A37A0100F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37F210-8B1F-C825-D06E-3249BA939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CE7DF-3A5A-D506-20E0-80EDB82D3A6F}"/>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5" name="Footer Placeholder 4">
            <a:extLst>
              <a:ext uri="{FF2B5EF4-FFF2-40B4-BE49-F238E27FC236}">
                <a16:creationId xmlns:a16="http://schemas.microsoft.com/office/drawing/2014/main" id="{C7F0E686-6261-A32F-015F-703E5BC57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6194E-CB3A-A95C-14D2-7FE846F1E91D}"/>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163205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8615B-D496-A75D-60C3-EE3BD16B99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7DCA71-DA9A-131B-D811-07053B2DDF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64AFC-F38B-42E3-47E7-F5C4EA10D5DF}"/>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5" name="Footer Placeholder 4">
            <a:extLst>
              <a:ext uri="{FF2B5EF4-FFF2-40B4-BE49-F238E27FC236}">
                <a16:creationId xmlns:a16="http://schemas.microsoft.com/office/drawing/2014/main" id="{5D75E22A-6C00-2E17-07F3-73F1D1DF8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E951E-F784-FF67-8EEF-0E7225FAA3D1}"/>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150872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E9DDD-0319-DCE0-7770-0D9F5F6DE62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B426D16C-F73D-04EA-0B4C-004FC34BD22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E6C1D-85C0-1807-A16C-A25F4FD80DED}"/>
              </a:ext>
            </a:extLst>
          </p:cNvPr>
          <p:cNvSpPr>
            <a:spLocks noGrp="1"/>
          </p:cNvSpPr>
          <p:nvPr>
            <p:ph type="dt" sz="half" idx="10"/>
          </p:nvPr>
        </p:nvSpPr>
        <p:spPr/>
        <p:txBody>
          <a:bodyPr/>
          <a:lstStyle/>
          <a:p>
            <a:fld id="{ED969397-67B7-4CF7-BFD5-93E80E6DA8B1}" type="datetimeFigureOut">
              <a:rPr lang="en-US" smtClean="0"/>
              <a:t>7/21/2022</a:t>
            </a:fld>
            <a:endParaRPr lang="en-US"/>
          </a:p>
        </p:txBody>
      </p:sp>
      <p:sp>
        <p:nvSpPr>
          <p:cNvPr id="5" name="Footer Placeholder 4">
            <a:extLst>
              <a:ext uri="{FF2B5EF4-FFF2-40B4-BE49-F238E27FC236}">
                <a16:creationId xmlns:a16="http://schemas.microsoft.com/office/drawing/2014/main" id="{BB65DADC-7D35-1674-FB40-F36CD1BE1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9D560-0002-74A4-36E4-0807713F3BA3}"/>
              </a:ext>
            </a:extLst>
          </p:cNvPr>
          <p:cNvSpPr>
            <a:spLocks noGrp="1"/>
          </p:cNvSpPr>
          <p:nvPr>
            <p:ph type="sldNum" sz="quarter" idx="12"/>
          </p:nvPr>
        </p:nvSpPr>
        <p:spPr/>
        <p:txBody>
          <a:bodyPr/>
          <a:lstStyle/>
          <a:p>
            <a:fld id="{79EEEC89-D3AD-4C01-B497-E4172EEFB3FE}" type="slidenum">
              <a:rPr lang="en-US" smtClean="0"/>
              <a:t>‹#›</a:t>
            </a:fld>
            <a:endParaRPr lang="en-US"/>
          </a:p>
        </p:txBody>
      </p:sp>
    </p:spTree>
    <p:extLst>
      <p:ext uri="{BB962C8B-B14F-4D97-AF65-F5344CB8AC3E}">
        <p14:creationId xmlns:p14="http://schemas.microsoft.com/office/powerpoint/2010/main" val="2598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A9AD-B70D-C7CE-5E06-9EC6F3952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407C8C-939E-F969-B853-D58BA0AF51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B7DC3-F632-AEE2-E7C8-43CB8EE38CCC}"/>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5" name="Footer Placeholder 4">
            <a:extLst>
              <a:ext uri="{FF2B5EF4-FFF2-40B4-BE49-F238E27FC236}">
                <a16:creationId xmlns:a16="http://schemas.microsoft.com/office/drawing/2014/main" id="{C61337BC-3B5A-607F-1632-7572E71A4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D0B91-7ADD-641B-9912-5819E0C9E737}"/>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125066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EA1A-C551-2040-7D60-E014D5FC8B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82E1D7-E318-F1C5-0274-A6CA6A3E80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1F9B87-E31E-E447-7EC1-9D15CD413D1D}"/>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5" name="Footer Placeholder 4">
            <a:extLst>
              <a:ext uri="{FF2B5EF4-FFF2-40B4-BE49-F238E27FC236}">
                <a16:creationId xmlns:a16="http://schemas.microsoft.com/office/drawing/2014/main" id="{7FB1C1EF-8DA0-95C0-6305-D655D1322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A03A9-9D83-F23D-8939-8AE5413093D2}"/>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339596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2702-52BB-1BDE-639A-275A15BB1C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2BE99-C148-A033-5AC0-648648CFC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92C4FB-EEAC-FF7E-3B06-F51687BC6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BA998A-8819-9449-F0DD-8CCF3D9329B1}"/>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6" name="Footer Placeholder 5">
            <a:extLst>
              <a:ext uri="{FF2B5EF4-FFF2-40B4-BE49-F238E27FC236}">
                <a16:creationId xmlns:a16="http://schemas.microsoft.com/office/drawing/2014/main" id="{FDA16FD2-1B83-C841-827F-D46A10BA18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18DA53-5E52-3E7D-384C-4E2E0A2DE3DF}"/>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301749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F976-4FC9-4155-2B0E-534C6ACDCE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7C06B-45F7-8CAE-918C-840DE6C004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99389-1DF8-643C-DC1B-B4A1B0E836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8B499C-ED3D-D419-6FA3-9B3D60BB56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937DC-BB12-52CC-7411-C54629975B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A2824-81CC-819B-1300-E644E0877F46}"/>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8" name="Footer Placeholder 7">
            <a:extLst>
              <a:ext uri="{FF2B5EF4-FFF2-40B4-BE49-F238E27FC236}">
                <a16:creationId xmlns:a16="http://schemas.microsoft.com/office/drawing/2014/main" id="{E245CCFB-694B-FB6B-10F1-CA8B62E6EC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8FD50-CD55-AA10-C286-3339E3D06F68}"/>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167681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F8B1-B7BF-DF0D-95A0-CA1566286E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D9EB7C-2C76-0BB9-25DE-CD4492147AB6}"/>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4" name="Footer Placeholder 3">
            <a:extLst>
              <a:ext uri="{FF2B5EF4-FFF2-40B4-BE49-F238E27FC236}">
                <a16:creationId xmlns:a16="http://schemas.microsoft.com/office/drawing/2014/main" id="{D04945A7-882B-A287-CD37-323391D17F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9B21BF-6567-1A1E-8392-92684BB9BDE1}"/>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338033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F95F1B-E582-84AC-90CA-15B7085B34FE}"/>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3" name="Footer Placeholder 2">
            <a:extLst>
              <a:ext uri="{FF2B5EF4-FFF2-40B4-BE49-F238E27FC236}">
                <a16:creationId xmlns:a16="http://schemas.microsoft.com/office/drawing/2014/main" id="{8B076D16-097D-FCFB-298F-D171CF8BCC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03530B-A739-4B6E-5F81-8AB81C2FEC29}"/>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4294951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71B7-319D-27F2-0EEC-76D4F644E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03B690-F023-E866-853A-2A88AA2BB0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951712-B900-8619-9CEC-5165D62CE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0B3901-00F7-6499-C3DC-3FBD42463D6E}"/>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6" name="Footer Placeholder 5">
            <a:extLst>
              <a:ext uri="{FF2B5EF4-FFF2-40B4-BE49-F238E27FC236}">
                <a16:creationId xmlns:a16="http://schemas.microsoft.com/office/drawing/2014/main" id="{3DB0334D-5151-06F8-A9C7-56B3903A8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1322A-255B-C23E-83EB-F2CEC6B00D1E}"/>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176632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90CC-66F4-2107-269D-490FF80CF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852731-A84F-FF4F-4162-9C7A0D7E6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C8F1C-EF32-A50E-E11E-8EDAFD581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74B89-C3E0-2B2F-99C1-15AB6CE4CBEE}"/>
              </a:ext>
            </a:extLst>
          </p:cNvPr>
          <p:cNvSpPr>
            <a:spLocks noGrp="1"/>
          </p:cNvSpPr>
          <p:nvPr>
            <p:ph type="dt" sz="half" idx="10"/>
          </p:nvPr>
        </p:nvSpPr>
        <p:spPr/>
        <p:txBody>
          <a:bodyPr/>
          <a:lstStyle/>
          <a:p>
            <a:fld id="{ECFE960C-F6DB-44C8-8493-5F78B283962A}" type="datetimeFigureOut">
              <a:rPr lang="en-US" smtClean="0"/>
              <a:t>7/21/2022</a:t>
            </a:fld>
            <a:endParaRPr lang="en-US"/>
          </a:p>
        </p:txBody>
      </p:sp>
      <p:sp>
        <p:nvSpPr>
          <p:cNvPr id="6" name="Footer Placeholder 5">
            <a:extLst>
              <a:ext uri="{FF2B5EF4-FFF2-40B4-BE49-F238E27FC236}">
                <a16:creationId xmlns:a16="http://schemas.microsoft.com/office/drawing/2014/main" id="{2EE8D7CF-493B-9C4D-9DA3-DAD0C864AA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B27C20-3E4C-994A-BD31-D95E9EF636D2}"/>
              </a:ext>
            </a:extLst>
          </p:cNvPr>
          <p:cNvSpPr>
            <a:spLocks noGrp="1"/>
          </p:cNvSpPr>
          <p:nvPr>
            <p:ph type="sldNum" sz="quarter" idx="12"/>
          </p:nvPr>
        </p:nvSpPr>
        <p:spPr/>
        <p:txBody>
          <a:bodyPr/>
          <a:lstStyle/>
          <a:p>
            <a:fld id="{D7906008-E92B-4A64-BF93-8C6C5CCF560A}" type="slidenum">
              <a:rPr lang="en-US" smtClean="0"/>
              <a:t>‹#›</a:t>
            </a:fld>
            <a:endParaRPr lang="en-US"/>
          </a:p>
        </p:txBody>
      </p:sp>
    </p:spTree>
    <p:extLst>
      <p:ext uri="{BB962C8B-B14F-4D97-AF65-F5344CB8AC3E}">
        <p14:creationId xmlns:p14="http://schemas.microsoft.com/office/powerpoint/2010/main" val="98341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37E4B0-BEA0-4BC7-5049-CC093E61FA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EFFC4B-C7C0-9BD9-D7CB-511E7DC16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FFD05-D471-50D2-090D-BC4E67CBA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E960C-F6DB-44C8-8493-5F78B283962A}" type="datetimeFigureOut">
              <a:rPr lang="en-US" smtClean="0"/>
              <a:t>7/21/2022</a:t>
            </a:fld>
            <a:endParaRPr lang="en-US"/>
          </a:p>
        </p:txBody>
      </p:sp>
      <p:sp>
        <p:nvSpPr>
          <p:cNvPr id="5" name="Footer Placeholder 4">
            <a:extLst>
              <a:ext uri="{FF2B5EF4-FFF2-40B4-BE49-F238E27FC236}">
                <a16:creationId xmlns:a16="http://schemas.microsoft.com/office/drawing/2014/main" id="{3714335C-168E-A0B3-BBF3-EC875AB21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56D0B-F177-16F6-0AA0-A5F44D0C1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06008-E92B-4A64-BF93-8C6C5CCF560A}" type="slidenum">
              <a:rPr lang="en-US" smtClean="0"/>
              <a:t>‹#›</a:t>
            </a:fld>
            <a:endParaRPr lang="en-US"/>
          </a:p>
        </p:txBody>
      </p:sp>
    </p:spTree>
    <p:extLst>
      <p:ext uri="{BB962C8B-B14F-4D97-AF65-F5344CB8AC3E}">
        <p14:creationId xmlns:p14="http://schemas.microsoft.com/office/powerpoint/2010/main" val="93196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DB36CB75-FC1E-FC28-9AE0-781C33AD9D5B}"/>
              </a:ext>
            </a:extLst>
          </p:cNvPr>
          <p:cNvPicPr>
            <a:picLocks noChangeAspect="1"/>
          </p:cNvPicPr>
          <p:nvPr/>
        </p:nvPicPr>
        <p:blipFill rotWithShape="1">
          <a:blip r:embed="rId2">
            <a:alphaModFix amt="40000"/>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C3E26CF0-3C82-6435-A2B0-06B521008AF5}"/>
              </a:ext>
            </a:extLst>
          </p:cNvPr>
          <p:cNvSpPr>
            <a:spLocks noGrp="1"/>
          </p:cNvSpPr>
          <p:nvPr>
            <p:ph type="ctrTitle"/>
          </p:nvPr>
        </p:nvSpPr>
        <p:spPr>
          <a:xfrm>
            <a:off x="482600" y="732032"/>
            <a:ext cx="6900839" cy="2736390"/>
          </a:xfrm>
        </p:spPr>
        <p:txBody>
          <a:bodyPr anchor="t">
            <a:normAutofit/>
          </a:bodyPr>
          <a:lstStyle/>
          <a:p>
            <a:pPr>
              <a:lnSpc>
                <a:spcPct val="90000"/>
              </a:lnSpc>
            </a:pPr>
            <a:r>
              <a:rPr lang="en-US" sz="4400" b="1">
                <a:solidFill>
                  <a:schemeClr val="tx1">
                    <a:lumMod val="95000"/>
                    <a:lumOff val="5000"/>
                  </a:schemeClr>
                </a:solidFill>
                <a:effectLst/>
                <a:latin typeface="Times New Roman" panose="02020603050405020304" pitchFamily="18" charset="0"/>
                <a:ea typeface="Times New Roman" panose="02020603050405020304" pitchFamily="18" charset="0"/>
              </a:rPr>
              <a:t>Envisioning 21st Century Mixed-Initiative Operations for Energy Systems</a:t>
            </a:r>
            <a:br>
              <a:rPr lang="en-US" sz="4400" b="1">
                <a:solidFill>
                  <a:schemeClr val="tx1">
                    <a:lumMod val="95000"/>
                    <a:lumOff val="5000"/>
                  </a:schemeClr>
                </a:solidFill>
                <a:effectLst/>
                <a:latin typeface="Times New Roman" panose="02020603050405020304" pitchFamily="18" charset="0"/>
                <a:ea typeface="Times New Roman" panose="02020603050405020304" pitchFamily="18" charset="0"/>
              </a:rPr>
            </a:br>
            <a:endParaRPr lang="en-US" sz="4400">
              <a:solidFill>
                <a:schemeClr val="tx1">
                  <a:lumMod val="95000"/>
                  <a:lumOff val="5000"/>
                </a:schemeClr>
              </a:solidFill>
            </a:endParaRPr>
          </a:p>
        </p:txBody>
      </p:sp>
      <p:sp>
        <p:nvSpPr>
          <p:cNvPr id="3" name="Subtitle 2">
            <a:extLst>
              <a:ext uri="{FF2B5EF4-FFF2-40B4-BE49-F238E27FC236}">
                <a16:creationId xmlns:a16="http://schemas.microsoft.com/office/drawing/2014/main" id="{5FC15656-7378-B79D-3C89-19BA8757C771}"/>
              </a:ext>
            </a:extLst>
          </p:cNvPr>
          <p:cNvSpPr>
            <a:spLocks noGrp="1"/>
          </p:cNvSpPr>
          <p:nvPr>
            <p:ph type="subTitle" idx="1"/>
          </p:nvPr>
        </p:nvSpPr>
        <p:spPr>
          <a:xfrm>
            <a:off x="6596565" y="4201721"/>
            <a:ext cx="4986084" cy="1949813"/>
          </a:xfrm>
        </p:spPr>
        <p:txBody>
          <a:bodyPr anchor="b">
            <a:normAutofit/>
          </a:bodyPr>
          <a:lstStyle/>
          <a:p>
            <a:pPr marL="0" marR="0" algn="r">
              <a:lnSpc>
                <a:spcPct val="90000"/>
              </a:lnSpc>
              <a:spcBef>
                <a:spcPts val="0"/>
              </a:spcBef>
              <a:spcAft>
                <a:spcPts val="600"/>
              </a:spcAft>
            </a:pPr>
            <a:r>
              <a:rPr lang="en-US" sz="1700" i="1" dirty="0">
                <a:solidFill>
                  <a:schemeClr val="tx1">
                    <a:lumMod val="95000"/>
                    <a:lumOff val="5000"/>
                  </a:schemeClr>
                </a:solidFill>
                <a:effectLst/>
                <a:latin typeface="Times New Roman" panose="02020603050405020304" pitchFamily="18" charset="0"/>
                <a:ea typeface="Times New Roman" panose="02020603050405020304" pitchFamily="18" charset="0"/>
              </a:rPr>
              <a:t>Roger Lew </a:t>
            </a:r>
            <a:r>
              <a:rPr lang="de-DE" sz="1700" i="1" baseline="30000" dirty="0">
                <a:solidFill>
                  <a:schemeClr val="tx1">
                    <a:lumMod val="95000"/>
                    <a:lumOff val="5000"/>
                  </a:schemeClr>
                </a:solidFill>
                <a:effectLst/>
                <a:latin typeface="Times New Roman" panose="02020603050405020304" pitchFamily="18" charset="0"/>
                <a:ea typeface="Times New Roman" panose="02020603050405020304" pitchFamily="18" charset="0"/>
              </a:rPr>
              <a:t>1</a:t>
            </a:r>
            <a:r>
              <a:rPr lang="en-US" sz="1700" i="1" dirty="0">
                <a:solidFill>
                  <a:schemeClr val="tx1">
                    <a:lumMod val="95000"/>
                    <a:lumOff val="5000"/>
                  </a:schemeClr>
                </a:solidFill>
                <a:effectLst/>
                <a:latin typeface="Times New Roman" panose="02020603050405020304" pitchFamily="18" charset="0"/>
                <a:ea typeface="Times New Roman" panose="02020603050405020304" pitchFamily="18" charset="0"/>
              </a:rPr>
              <a:t>, Ronald L. Boring </a:t>
            </a:r>
            <a:r>
              <a:rPr lang="de-DE" sz="1700" i="1" baseline="30000" dirty="0">
                <a:solidFill>
                  <a:schemeClr val="tx1">
                    <a:lumMod val="95000"/>
                    <a:lumOff val="5000"/>
                  </a:schemeClr>
                </a:solidFill>
                <a:effectLst/>
                <a:latin typeface="Times New Roman" panose="02020603050405020304" pitchFamily="18" charset="0"/>
                <a:ea typeface="Times New Roman" panose="02020603050405020304" pitchFamily="18" charset="0"/>
              </a:rPr>
              <a:t>2</a:t>
            </a:r>
            <a:r>
              <a:rPr lang="en-US" sz="1700" i="1" dirty="0">
                <a:solidFill>
                  <a:schemeClr val="tx1">
                    <a:lumMod val="95000"/>
                    <a:lumOff val="5000"/>
                  </a:schemeClr>
                </a:solidFill>
                <a:effectLst/>
                <a:latin typeface="Times New Roman" panose="02020603050405020304" pitchFamily="18" charset="0"/>
                <a:ea typeface="Times New Roman" panose="02020603050405020304" pitchFamily="18" charset="0"/>
              </a:rPr>
              <a:t>, Thomas A. Ulrich </a:t>
            </a:r>
            <a:r>
              <a:rPr lang="de-DE" sz="1700" i="1" baseline="30000" dirty="0">
                <a:solidFill>
                  <a:schemeClr val="tx1">
                    <a:lumMod val="95000"/>
                    <a:lumOff val="5000"/>
                  </a:schemeClr>
                </a:solidFill>
                <a:effectLst/>
                <a:latin typeface="Times New Roman" panose="02020603050405020304" pitchFamily="18" charset="0"/>
                <a:ea typeface="Times New Roman" panose="02020603050405020304" pitchFamily="18" charset="0"/>
              </a:rPr>
              <a:t>2</a:t>
            </a:r>
            <a:endParaRPr lang="en-US" sz="1700" i="1"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0" marR="0" algn="r">
              <a:lnSpc>
                <a:spcPct val="90000"/>
              </a:lnSpc>
              <a:spcBef>
                <a:spcPts val="0"/>
              </a:spcBef>
              <a:spcAft>
                <a:spcPts val="600"/>
              </a:spcAft>
            </a:pPr>
            <a:r>
              <a:rPr lang="de-DE" sz="1700" i="1" dirty="0">
                <a:solidFill>
                  <a:schemeClr val="tx1">
                    <a:lumMod val="95000"/>
                    <a:lumOff val="5000"/>
                  </a:schemeClr>
                </a:solidFill>
                <a:effectLst/>
                <a:latin typeface="Times New Roman" panose="02020603050405020304" pitchFamily="18" charset="0"/>
                <a:ea typeface="Times New Roman" panose="02020603050405020304" pitchFamily="18" charset="0"/>
              </a:rPr>
              <a:t>1 </a:t>
            </a:r>
            <a:r>
              <a:rPr lang="en-US" sz="1700" i="1" dirty="0">
                <a:solidFill>
                  <a:schemeClr val="tx1">
                    <a:lumMod val="95000"/>
                    <a:lumOff val="5000"/>
                  </a:schemeClr>
                </a:solidFill>
                <a:effectLst/>
                <a:latin typeface="Times New Roman" panose="02020603050405020304" pitchFamily="18" charset="0"/>
                <a:ea typeface="Times New Roman" panose="02020603050405020304" pitchFamily="18" charset="0"/>
              </a:rPr>
              <a:t>University of Idaho</a:t>
            </a:r>
          </a:p>
          <a:p>
            <a:pPr marL="0" marR="0" algn="r">
              <a:lnSpc>
                <a:spcPct val="90000"/>
              </a:lnSpc>
              <a:spcBef>
                <a:spcPts val="0"/>
              </a:spcBef>
              <a:spcAft>
                <a:spcPts val="600"/>
              </a:spcAft>
            </a:pPr>
            <a:r>
              <a:rPr lang="en-US" sz="1700" i="1" dirty="0">
                <a:solidFill>
                  <a:schemeClr val="tx1">
                    <a:lumMod val="95000"/>
                    <a:lumOff val="5000"/>
                  </a:schemeClr>
                </a:solidFill>
                <a:effectLst/>
                <a:latin typeface="Times New Roman" panose="02020603050405020304" pitchFamily="18" charset="0"/>
                <a:ea typeface="Times New Roman" panose="02020603050405020304" pitchFamily="18" charset="0"/>
              </a:rPr>
              <a:t>Moscow, ID, USA</a:t>
            </a:r>
          </a:p>
          <a:p>
            <a:pPr marL="0" marR="0" algn="r">
              <a:lnSpc>
                <a:spcPct val="90000"/>
              </a:lnSpc>
              <a:spcBef>
                <a:spcPts val="0"/>
              </a:spcBef>
              <a:spcAft>
                <a:spcPts val="600"/>
              </a:spcAft>
            </a:pPr>
            <a:r>
              <a:rPr lang="en-US" sz="1700" i="1" dirty="0">
                <a:solidFill>
                  <a:schemeClr val="tx1">
                    <a:lumMod val="95000"/>
                    <a:lumOff val="5000"/>
                  </a:schemeClr>
                </a:solidFill>
                <a:effectLst/>
                <a:latin typeface="Times New Roman" panose="02020603050405020304" pitchFamily="18" charset="0"/>
                <a:ea typeface="Times New Roman" panose="02020603050405020304" pitchFamily="18" charset="0"/>
              </a:rPr>
              <a:t> </a:t>
            </a:r>
          </a:p>
          <a:p>
            <a:pPr marL="0" marR="0" algn="r">
              <a:lnSpc>
                <a:spcPct val="90000"/>
              </a:lnSpc>
              <a:spcBef>
                <a:spcPts val="0"/>
              </a:spcBef>
              <a:spcAft>
                <a:spcPts val="600"/>
              </a:spcAft>
            </a:pPr>
            <a:r>
              <a:rPr lang="de-DE" sz="1700" i="1" dirty="0">
                <a:solidFill>
                  <a:schemeClr val="tx1">
                    <a:lumMod val="95000"/>
                    <a:lumOff val="5000"/>
                  </a:schemeClr>
                </a:solidFill>
                <a:effectLst/>
                <a:latin typeface="Times New Roman" panose="02020603050405020304" pitchFamily="18" charset="0"/>
                <a:ea typeface="Times New Roman" panose="02020603050405020304" pitchFamily="18" charset="0"/>
              </a:rPr>
              <a:t>2 </a:t>
            </a:r>
            <a:r>
              <a:rPr lang="en-US" sz="1700" i="1" dirty="0">
                <a:solidFill>
                  <a:schemeClr val="tx1">
                    <a:lumMod val="95000"/>
                    <a:lumOff val="5000"/>
                  </a:schemeClr>
                </a:solidFill>
                <a:effectLst/>
                <a:latin typeface="Times New Roman" panose="02020603050405020304" pitchFamily="18" charset="0"/>
                <a:ea typeface="Times New Roman" panose="02020603050405020304" pitchFamily="18" charset="0"/>
              </a:rPr>
              <a:t>Idaho National Laboratory</a:t>
            </a:r>
          </a:p>
          <a:p>
            <a:pPr marL="0" marR="0" algn="r">
              <a:lnSpc>
                <a:spcPct val="90000"/>
              </a:lnSpc>
              <a:spcBef>
                <a:spcPts val="0"/>
              </a:spcBef>
              <a:spcAft>
                <a:spcPts val="600"/>
              </a:spcAft>
            </a:pPr>
            <a:r>
              <a:rPr lang="en-US" sz="1700" i="1" dirty="0">
                <a:solidFill>
                  <a:schemeClr val="tx1">
                    <a:lumMod val="95000"/>
                    <a:lumOff val="5000"/>
                  </a:schemeClr>
                </a:solidFill>
                <a:effectLst/>
                <a:latin typeface="Times New Roman" panose="02020603050405020304" pitchFamily="18" charset="0"/>
                <a:ea typeface="Times New Roman" panose="02020603050405020304" pitchFamily="18" charset="0"/>
              </a:rPr>
              <a:t>Idaho Falls, ID, USA</a:t>
            </a:r>
          </a:p>
          <a:p>
            <a:pPr algn="r">
              <a:lnSpc>
                <a:spcPct val="90000"/>
              </a:lnSpc>
            </a:pPr>
            <a:endParaRPr lang="en-US" sz="1700" dirty="0">
              <a:solidFill>
                <a:schemeClr val="tx1">
                  <a:lumMod val="95000"/>
                  <a:lumOff val="5000"/>
                </a:schemeClr>
              </a:solidFill>
            </a:endParaRPr>
          </a:p>
        </p:txBody>
      </p:sp>
    </p:spTree>
    <p:extLst>
      <p:ext uri="{BB962C8B-B14F-4D97-AF65-F5344CB8AC3E}">
        <p14:creationId xmlns:p14="http://schemas.microsoft.com/office/powerpoint/2010/main" val="342605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484BA6A-000B-448E-6D6B-B048DDC80F3D}"/>
              </a:ext>
            </a:extLst>
          </p:cNvPr>
          <p:cNvSpPr>
            <a:spLocks noGrp="1"/>
          </p:cNvSpPr>
          <p:nvPr>
            <p:ph type="title"/>
          </p:nvPr>
        </p:nvSpPr>
        <p:spPr>
          <a:xfrm>
            <a:off x="838200" y="365125"/>
            <a:ext cx="9842237" cy="1325563"/>
          </a:xfrm>
        </p:spPr>
        <p:txBody>
          <a:bodyPr vert="horz" lIns="91440" tIns="45720" rIns="91440" bIns="45720" rtlCol="0" anchor="ctr">
            <a:normAutofit/>
          </a:bodyPr>
          <a:lstStyle/>
          <a:p>
            <a:pPr marR="0"/>
            <a:r>
              <a:rPr lang="en-US" sz="5600" b="0" i="0" u="none" strike="noStrike" kern="1200" baseline="0">
                <a:solidFill>
                  <a:schemeClr val="tx1"/>
                </a:solidFill>
                <a:latin typeface="+mj-lt"/>
                <a:ea typeface="+mj-ea"/>
                <a:cs typeface="+mj-cs"/>
              </a:rPr>
              <a:t>Mixed Initiatives Teaming</a:t>
            </a:r>
          </a:p>
        </p:txBody>
      </p:sp>
      <p:cxnSp>
        <p:nvCxnSpPr>
          <p:cNvPr id="18"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20" name="Text Placeholder 2">
            <a:extLst>
              <a:ext uri="{FF2B5EF4-FFF2-40B4-BE49-F238E27FC236}">
                <a16:creationId xmlns:a16="http://schemas.microsoft.com/office/drawing/2014/main" id="{9FF627D3-25E2-5A55-1445-3C9632696A0D}"/>
              </a:ext>
            </a:extLst>
          </p:cNvPr>
          <p:cNvGraphicFramePr/>
          <p:nvPr>
            <p:extLst>
              <p:ext uri="{D42A27DB-BD31-4B8C-83A1-F6EECF244321}">
                <p14:modId xmlns:p14="http://schemas.microsoft.com/office/powerpoint/2010/main" val="33005087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495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29813-E1CA-656A-8945-C0B6F9E63CFD}"/>
              </a:ext>
            </a:extLst>
          </p:cNvPr>
          <p:cNvSpPr>
            <a:spLocks noGrp="1"/>
          </p:cNvSpPr>
          <p:nvPr>
            <p:ph type="title"/>
          </p:nvPr>
        </p:nvSpPr>
        <p:spPr>
          <a:xfrm>
            <a:off x="640080" y="325369"/>
            <a:ext cx="4368602" cy="1956841"/>
          </a:xfrm>
        </p:spPr>
        <p:txBody>
          <a:bodyPr vert="horz" lIns="91440" tIns="45720" rIns="91440" bIns="45720" rtlCol="0" anchor="b">
            <a:normAutofit/>
          </a:bodyPr>
          <a:lstStyle/>
          <a:p>
            <a:pPr marR="0"/>
            <a:r>
              <a:rPr lang="en-US" sz="5400" b="0" i="0" u="none" strike="noStrike" baseline="0"/>
              <a:t>How to manage risk?</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DEE2138-017B-775F-914E-034B09DA9DA3}"/>
              </a:ext>
            </a:extLst>
          </p:cNvPr>
          <p:cNvSpPr>
            <a:spLocks noGrp="1"/>
          </p:cNvSpPr>
          <p:nvPr>
            <p:ph type="body" idx="1"/>
          </p:nvPr>
        </p:nvSpPr>
        <p:spPr>
          <a:xfrm>
            <a:off x="640080" y="2872899"/>
            <a:ext cx="4243589" cy="3320668"/>
          </a:xfrm>
        </p:spPr>
        <p:txBody>
          <a:bodyPr vert="horz" lIns="91440" tIns="45720" rIns="91440" bIns="45720" rtlCol="0">
            <a:normAutofit/>
          </a:bodyPr>
          <a:lstStyle/>
          <a:p>
            <a:pPr marR="0" lvl="0"/>
            <a:r>
              <a:rPr lang="en-US" sz="2200" b="0" i="0" u="none" strike="noStrike" baseline="0"/>
              <a:t>Technological Risk Classifications</a:t>
            </a:r>
          </a:p>
          <a:p>
            <a:pPr marR="0" lvl="1"/>
            <a:r>
              <a:rPr lang="en-US" sz="2200" b="0" i="0" u="none" strike="noStrike" baseline="0"/>
              <a:t>Commodity consumer-oriented</a:t>
            </a:r>
          </a:p>
          <a:p>
            <a:pPr marR="0" lvl="1"/>
            <a:r>
              <a:rPr lang="en-US" sz="2200" b="0" i="0" u="none" strike="noStrike" baseline="0"/>
              <a:t>Micro/small scale technologies</a:t>
            </a:r>
          </a:p>
          <a:p>
            <a:pPr marR="0" lvl="1"/>
            <a:r>
              <a:rPr lang="en-US" sz="2200" b="0" i="0" u="none" strike="noStrike" baseline="0"/>
              <a:t>Medium/large scale technologies</a:t>
            </a:r>
          </a:p>
        </p:txBody>
      </p:sp>
      <p:pic>
        <p:nvPicPr>
          <p:cNvPr id="5" name="Picture 4" descr="Financial graph on light leak blurry background">
            <a:extLst>
              <a:ext uri="{FF2B5EF4-FFF2-40B4-BE49-F238E27FC236}">
                <a16:creationId xmlns:a16="http://schemas.microsoft.com/office/drawing/2014/main" id="{5F68D381-5A92-1B0E-03AA-808505B24FF4}"/>
              </a:ext>
            </a:extLst>
          </p:cNvPr>
          <p:cNvPicPr>
            <a:picLocks noChangeAspect="1"/>
          </p:cNvPicPr>
          <p:nvPr/>
        </p:nvPicPr>
        <p:blipFill rotWithShape="1">
          <a:blip r:embed="rId2"/>
          <a:srcRect l="8773" r="2327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7510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9ECD50-ADD9-47D1-8015-A68B02046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9B41F-3F01-E558-EFBA-BA39B93FF4D0}"/>
              </a:ext>
            </a:extLst>
          </p:cNvPr>
          <p:cNvSpPr>
            <a:spLocks noGrp="1"/>
          </p:cNvSpPr>
          <p:nvPr>
            <p:ph type="title"/>
          </p:nvPr>
        </p:nvSpPr>
        <p:spPr>
          <a:xfrm>
            <a:off x="8138341" y="640823"/>
            <a:ext cx="3418659" cy="5583148"/>
          </a:xfrm>
        </p:spPr>
        <p:txBody>
          <a:bodyPr vert="horz" lIns="91440" tIns="45720" rIns="91440" bIns="45720" rtlCol="0" anchor="ctr">
            <a:normAutofit/>
          </a:bodyPr>
          <a:lstStyle/>
          <a:p>
            <a:pPr marR="0"/>
            <a:r>
              <a:rPr lang="en-US" sz="5400" b="0" i="0" u="none" strike="noStrike" kern="1200" baseline="0">
                <a:solidFill>
                  <a:schemeClr val="tx1"/>
                </a:solidFill>
                <a:latin typeface="+mj-lt"/>
                <a:ea typeface="+mj-ea"/>
                <a:cs typeface="+mj-cs"/>
              </a:rPr>
              <a:t>Commodity consumer-oriented</a:t>
            </a:r>
          </a:p>
        </p:txBody>
      </p:sp>
      <p:sp>
        <p:nvSpPr>
          <p:cNvPr id="11" name="sketch line">
            <a:extLst>
              <a:ext uri="{FF2B5EF4-FFF2-40B4-BE49-F238E27FC236}">
                <a16:creationId xmlns:a16="http://schemas.microsoft.com/office/drawing/2014/main" id="{A3CCE308-0D65-43CF-A9D6-B5303E5882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8720"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2"/>
          </a:solidFill>
          <a:ln w="34925">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CFD7DE9D-B8ED-4845-67CB-5708DE63CBF7}"/>
              </a:ext>
            </a:extLst>
          </p:cNvPr>
          <p:cNvGraphicFramePr/>
          <p:nvPr>
            <p:extLst>
              <p:ext uri="{D42A27DB-BD31-4B8C-83A1-F6EECF244321}">
                <p14:modId xmlns:p14="http://schemas.microsoft.com/office/powerpoint/2010/main" val="4176712680"/>
              </p:ext>
            </p:extLst>
          </p:nvPr>
        </p:nvGraphicFramePr>
        <p:xfrm>
          <a:off x="643470"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0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B41F-3F01-E558-EFBA-BA39B93FF4D0}"/>
              </a:ext>
            </a:extLst>
          </p:cNvPr>
          <p:cNvSpPr>
            <a:spLocks noGrp="1"/>
          </p:cNvSpPr>
          <p:nvPr>
            <p:ph type="title"/>
          </p:nvPr>
        </p:nvSpPr>
        <p:spPr>
          <a:xfrm>
            <a:off x="8138341" y="640823"/>
            <a:ext cx="3418659" cy="5583148"/>
          </a:xfrm>
        </p:spPr>
        <p:txBody>
          <a:bodyPr vert="horz" lIns="91440" tIns="45720" rIns="91440" bIns="45720" rtlCol="0" anchor="ctr">
            <a:normAutofit/>
          </a:bodyPr>
          <a:lstStyle/>
          <a:p>
            <a:pPr marR="0"/>
            <a:r>
              <a:rPr lang="en-US" sz="4800" b="0" i="0" u="none" strike="noStrike" kern="1200" baseline="0" dirty="0">
                <a:solidFill>
                  <a:schemeClr val="tx1"/>
                </a:solidFill>
                <a:latin typeface="+mj-lt"/>
                <a:ea typeface="+mj-ea"/>
                <a:cs typeface="+mj-cs"/>
              </a:rPr>
              <a:t>Micro/small scale technologies</a:t>
            </a:r>
          </a:p>
        </p:txBody>
      </p:sp>
      <p:graphicFrame>
        <p:nvGraphicFramePr>
          <p:cNvPr id="5" name="Text Placeholder 2">
            <a:extLst>
              <a:ext uri="{FF2B5EF4-FFF2-40B4-BE49-F238E27FC236}">
                <a16:creationId xmlns:a16="http://schemas.microsoft.com/office/drawing/2014/main" id="{CFD7DE9D-B8ED-4845-67CB-5708DE63CBF7}"/>
              </a:ext>
            </a:extLst>
          </p:cNvPr>
          <p:cNvGraphicFramePr/>
          <p:nvPr>
            <p:extLst>
              <p:ext uri="{D42A27DB-BD31-4B8C-83A1-F6EECF244321}">
                <p14:modId xmlns:p14="http://schemas.microsoft.com/office/powerpoint/2010/main" val="2370389598"/>
              </p:ext>
            </p:extLst>
          </p:nvPr>
        </p:nvGraphicFramePr>
        <p:xfrm>
          <a:off x="643470" y="367470"/>
          <a:ext cx="6900512" cy="5809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42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B41F-3F01-E558-EFBA-BA39B93FF4D0}"/>
              </a:ext>
            </a:extLst>
          </p:cNvPr>
          <p:cNvSpPr>
            <a:spLocks noGrp="1"/>
          </p:cNvSpPr>
          <p:nvPr>
            <p:ph type="title"/>
          </p:nvPr>
        </p:nvSpPr>
        <p:spPr>
          <a:xfrm>
            <a:off x="8138341" y="640823"/>
            <a:ext cx="3418659" cy="5583148"/>
          </a:xfrm>
        </p:spPr>
        <p:txBody>
          <a:bodyPr vert="horz" lIns="91440" tIns="45720" rIns="91440" bIns="45720" rtlCol="0" anchor="ctr">
            <a:normAutofit/>
          </a:bodyPr>
          <a:lstStyle/>
          <a:p>
            <a:pPr marR="0"/>
            <a:r>
              <a:rPr lang="en-US" b="0" i="0" u="none" strike="noStrike" kern="1200" baseline="0" dirty="0">
                <a:solidFill>
                  <a:schemeClr val="tx1"/>
                </a:solidFill>
                <a:latin typeface="+mj-lt"/>
                <a:ea typeface="+mj-ea"/>
                <a:cs typeface="+mj-cs"/>
              </a:rPr>
              <a:t>Medium/large scale technologies</a:t>
            </a:r>
          </a:p>
        </p:txBody>
      </p:sp>
      <p:graphicFrame>
        <p:nvGraphicFramePr>
          <p:cNvPr id="5" name="Text Placeholder 2">
            <a:extLst>
              <a:ext uri="{FF2B5EF4-FFF2-40B4-BE49-F238E27FC236}">
                <a16:creationId xmlns:a16="http://schemas.microsoft.com/office/drawing/2014/main" id="{CFD7DE9D-B8ED-4845-67CB-5708DE63CBF7}"/>
              </a:ext>
            </a:extLst>
          </p:cNvPr>
          <p:cNvGraphicFramePr/>
          <p:nvPr>
            <p:extLst>
              <p:ext uri="{D42A27DB-BD31-4B8C-83A1-F6EECF244321}">
                <p14:modId xmlns:p14="http://schemas.microsoft.com/office/powerpoint/2010/main" val="406350383"/>
              </p:ext>
            </p:extLst>
          </p:nvPr>
        </p:nvGraphicFramePr>
        <p:xfrm>
          <a:off x="643470"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860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A02C-D515-6BD9-D843-773D1DB5FDF9}"/>
              </a:ext>
            </a:extLst>
          </p:cNvPr>
          <p:cNvSpPr>
            <a:spLocks noGrp="1"/>
          </p:cNvSpPr>
          <p:nvPr>
            <p:ph type="title"/>
          </p:nvPr>
        </p:nvSpPr>
        <p:spPr/>
        <p:txBody>
          <a:bodyPr/>
          <a:lstStyle/>
          <a:p>
            <a:pPr marR="0" rtl="0"/>
            <a:r>
              <a:rPr lang="en-US" b="0" i="0" u="none" strike="noStrike" baseline="0">
                <a:solidFill>
                  <a:srgbClr val="2F5496"/>
                </a:solidFill>
                <a:latin typeface="Times New Roman" panose="02020603050405020304" pitchFamily="18" charset="0"/>
              </a:rPr>
              <a:t>The Path Forward</a:t>
            </a:r>
          </a:p>
        </p:txBody>
      </p:sp>
      <p:graphicFrame>
        <p:nvGraphicFramePr>
          <p:cNvPr id="5" name="Text Placeholder 2">
            <a:extLst>
              <a:ext uri="{FF2B5EF4-FFF2-40B4-BE49-F238E27FC236}">
                <a16:creationId xmlns:a16="http://schemas.microsoft.com/office/drawing/2014/main" id="{B904DB50-8EC4-2BA1-A4CB-40417F52559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9897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B1FC96-0749-41C9-BAED-E089E7714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E33F0-127B-12D2-F572-33F3E280EC4F}"/>
              </a:ext>
            </a:extLst>
          </p:cNvPr>
          <p:cNvSpPr>
            <a:spLocks noGrp="1"/>
          </p:cNvSpPr>
          <p:nvPr>
            <p:ph type="title"/>
          </p:nvPr>
        </p:nvSpPr>
        <p:spPr>
          <a:xfrm>
            <a:off x="630936" y="4562856"/>
            <a:ext cx="3419856" cy="1600200"/>
          </a:xfrm>
        </p:spPr>
        <p:txBody>
          <a:bodyPr vert="horz" lIns="91440" tIns="45720" rIns="91440" bIns="45720" rtlCol="0" anchor="ctr">
            <a:normAutofit/>
          </a:bodyPr>
          <a:lstStyle/>
          <a:p>
            <a:r>
              <a:rPr lang="en-US" sz="3400" b="1"/>
              <a:t>1992 London Ambulance Service</a:t>
            </a:r>
          </a:p>
        </p:txBody>
      </p:sp>
      <p:pic>
        <p:nvPicPr>
          <p:cNvPr id="5" name="Picture 4" descr="Map&#10;&#10;Description automatically generated">
            <a:extLst>
              <a:ext uri="{FF2B5EF4-FFF2-40B4-BE49-F238E27FC236}">
                <a16:creationId xmlns:a16="http://schemas.microsoft.com/office/drawing/2014/main" id="{F99EBABA-BB7B-14C5-FE21-47B78ED39DB0}"/>
              </a:ext>
            </a:extLst>
          </p:cNvPr>
          <p:cNvPicPr>
            <a:picLocks noChangeAspect="1"/>
          </p:cNvPicPr>
          <p:nvPr/>
        </p:nvPicPr>
        <p:blipFill rotWithShape="1">
          <a:blip r:embed="rId2"/>
          <a:srcRect t="15757" b="10026"/>
          <a:stretch/>
        </p:blipFill>
        <p:spPr>
          <a:xfrm>
            <a:off x="5" y="10"/>
            <a:ext cx="6095995" cy="4196271"/>
          </a:xfrm>
          <a:custGeom>
            <a:avLst/>
            <a:gdLst/>
            <a:ahLst/>
            <a:cxnLst/>
            <a:rect l="l" t="t" r="r" b="b"/>
            <a:pathLst>
              <a:path w="6005375" h="4196281">
                <a:moveTo>
                  <a:pt x="0" y="0"/>
                </a:moveTo>
                <a:lnTo>
                  <a:pt x="6000672" y="0"/>
                </a:lnTo>
                <a:lnTo>
                  <a:pt x="5998730" y="19709"/>
                </a:lnTo>
                <a:cubicBezTo>
                  <a:pt x="6001245" y="280059"/>
                  <a:pt x="5986415" y="540409"/>
                  <a:pt x="5999656" y="800631"/>
                </a:cubicBezTo>
                <a:cubicBezTo>
                  <a:pt x="6009855" y="1001996"/>
                  <a:pt x="6003364" y="1203233"/>
                  <a:pt x="5999656" y="1404471"/>
                </a:cubicBezTo>
                <a:cubicBezTo>
                  <a:pt x="5992506" y="1790420"/>
                  <a:pt x="6003364" y="2175860"/>
                  <a:pt x="5998730" y="2561300"/>
                </a:cubicBezTo>
                <a:cubicBezTo>
                  <a:pt x="5996744" y="2732154"/>
                  <a:pt x="5998994" y="2902754"/>
                  <a:pt x="6003364" y="3073609"/>
                </a:cubicBezTo>
                <a:cubicBezTo>
                  <a:pt x="6009720" y="3317560"/>
                  <a:pt x="5999923" y="3561638"/>
                  <a:pt x="5989197" y="3805463"/>
                </a:cubicBezTo>
                <a:cubicBezTo>
                  <a:pt x="5985594" y="3872508"/>
                  <a:pt x="5984647" y="3939633"/>
                  <a:pt x="5986348" y="4006695"/>
                </a:cubicBezTo>
                <a:lnTo>
                  <a:pt x="5997254" y="4174633"/>
                </a:lnTo>
                <a:lnTo>
                  <a:pt x="5951601" y="4176620"/>
                </a:lnTo>
                <a:cubicBezTo>
                  <a:pt x="5886702" y="4176651"/>
                  <a:pt x="5821788" y="4174749"/>
                  <a:pt x="5756905" y="4173480"/>
                </a:cubicBezTo>
                <a:cubicBezTo>
                  <a:pt x="5518559" y="4169040"/>
                  <a:pt x="5280086" y="4173480"/>
                  <a:pt x="5042247" y="4150774"/>
                </a:cubicBezTo>
                <a:cubicBezTo>
                  <a:pt x="4977618" y="4144622"/>
                  <a:pt x="4912546" y="4140690"/>
                  <a:pt x="4847600" y="4141467"/>
                </a:cubicBezTo>
                <a:cubicBezTo>
                  <a:pt x="4782655" y="4142244"/>
                  <a:pt x="4717835" y="4147730"/>
                  <a:pt x="4653713" y="4160414"/>
                </a:cubicBezTo>
                <a:cubicBezTo>
                  <a:pt x="4446571" y="4200625"/>
                  <a:pt x="4238796" y="4203162"/>
                  <a:pt x="4029497" y="4186925"/>
                </a:cubicBezTo>
                <a:cubicBezTo>
                  <a:pt x="3943621" y="4180203"/>
                  <a:pt x="3857746" y="4169040"/>
                  <a:pt x="3771489" y="4171196"/>
                </a:cubicBezTo>
                <a:cubicBezTo>
                  <a:pt x="3623585" y="4175129"/>
                  <a:pt x="3475554" y="4167137"/>
                  <a:pt x="3327523" y="4169167"/>
                </a:cubicBezTo>
                <a:cubicBezTo>
                  <a:pt x="3323528" y="4169738"/>
                  <a:pt x="3319443" y="4169205"/>
                  <a:pt x="3315727" y="4167645"/>
                </a:cubicBezTo>
                <a:cubicBezTo>
                  <a:pt x="3278941" y="4142402"/>
                  <a:pt x="3238603" y="4152169"/>
                  <a:pt x="3200549" y="4158765"/>
                </a:cubicBezTo>
                <a:cubicBezTo>
                  <a:pt x="3074082" y="4180710"/>
                  <a:pt x="2947742" y="4191492"/>
                  <a:pt x="2819246" y="4174494"/>
                </a:cubicBezTo>
                <a:cubicBezTo>
                  <a:pt x="2696546" y="4156698"/>
                  <a:pt x="2572096" y="4154478"/>
                  <a:pt x="2448851" y="4167898"/>
                </a:cubicBezTo>
                <a:cubicBezTo>
                  <a:pt x="2279383" y="4187687"/>
                  <a:pt x="2110549" y="4183501"/>
                  <a:pt x="1941462" y="4167898"/>
                </a:cubicBezTo>
                <a:cubicBezTo>
                  <a:pt x="1872837" y="4161556"/>
                  <a:pt x="1803198" y="4150774"/>
                  <a:pt x="1735208" y="4166630"/>
                </a:cubicBezTo>
                <a:cubicBezTo>
                  <a:pt x="1651489" y="4186038"/>
                  <a:pt x="1568023" y="4179695"/>
                  <a:pt x="1484050" y="4175382"/>
                </a:cubicBezTo>
                <a:cubicBezTo>
                  <a:pt x="1377752" y="4169801"/>
                  <a:pt x="1271708" y="4153692"/>
                  <a:pt x="1165029" y="4166376"/>
                </a:cubicBezTo>
                <a:cubicBezTo>
                  <a:pt x="1115685" y="4172211"/>
                  <a:pt x="1066722" y="4181471"/>
                  <a:pt x="1016744" y="4179061"/>
                </a:cubicBezTo>
                <a:cubicBezTo>
                  <a:pt x="878481" y="4172719"/>
                  <a:pt x="740344" y="4165235"/>
                  <a:pt x="601826" y="4166376"/>
                </a:cubicBezTo>
                <a:cubicBezTo>
                  <a:pt x="543857" y="4166757"/>
                  <a:pt x="486268" y="4168659"/>
                  <a:pt x="428553" y="4172845"/>
                </a:cubicBezTo>
                <a:cubicBezTo>
                  <a:pt x="320859" y="4180710"/>
                  <a:pt x="213546" y="4170055"/>
                  <a:pt x="106234" y="4166249"/>
                </a:cubicBezTo>
                <a:lnTo>
                  <a:pt x="0" y="4171008"/>
                </a:lnTo>
                <a:close/>
              </a:path>
            </a:pathLst>
          </a:custGeom>
        </p:spPr>
      </p:pic>
      <p:pic>
        <p:nvPicPr>
          <p:cNvPr id="7" name="Content Placeholder 6" descr="A white and green ambulance&#10;&#10;Description automatically generated with medium confidence">
            <a:extLst>
              <a:ext uri="{FF2B5EF4-FFF2-40B4-BE49-F238E27FC236}">
                <a16:creationId xmlns:a16="http://schemas.microsoft.com/office/drawing/2014/main" id="{3B03C26E-1D20-A687-6516-FBF6A67906B7}"/>
              </a:ext>
            </a:extLst>
          </p:cNvPr>
          <p:cNvPicPr>
            <a:picLocks noChangeAspect="1"/>
          </p:cNvPicPr>
          <p:nvPr/>
        </p:nvPicPr>
        <p:blipFill rotWithShape="1">
          <a:blip r:embed="rId3">
            <a:extLst>
              <a:ext uri="{28A0092B-C50C-407E-A947-70E740481C1C}">
                <a14:useLocalDpi xmlns:a14="http://schemas.microsoft.com/office/drawing/2010/main" val="0"/>
              </a:ext>
            </a:extLst>
          </a:blip>
          <a:srcRect r="1616" b="-1"/>
          <a:stretch/>
        </p:blipFill>
        <p:spPr>
          <a:xfrm>
            <a:off x="6019800" y="10"/>
            <a:ext cx="6172195" cy="4187662"/>
          </a:xfrm>
          <a:custGeom>
            <a:avLst/>
            <a:gdLst/>
            <a:ahLst/>
            <a:cxnLst/>
            <a:rect l="l" t="t" r="r" b="b"/>
            <a:pathLst>
              <a:path w="6006950" h="4187672">
                <a:moveTo>
                  <a:pt x="9223" y="0"/>
                </a:moveTo>
                <a:lnTo>
                  <a:pt x="6006950" y="0"/>
                </a:lnTo>
                <a:lnTo>
                  <a:pt x="6006950" y="4169490"/>
                </a:lnTo>
                <a:lnTo>
                  <a:pt x="5787907" y="4174448"/>
                </a:lnTo>
                <a:cubicBezTo>
                  <a:pt x="5713866" y="4173475"/>
                  <a:pt x="5639861" y="4169853"/>
                  <a:pt x="5566029" y="4163587"/>
                </a:cubicBezTo>
                <a:cubicBezTo>
                  <a:pt x="5458843" y="4155595"/>
                  <a:pt x="5350768" y="4144559"/>
                  <a:pt x="5244343" y="4164855"/>
                </a:cubicBezTo>
                <a:cubicBezTo>
                  <a:pt x="5127517" y="4187307"/>
                  <a:pt x="5010817" y="4187434"/>
                  <a:pt x="4892977" y="4181726"/>
                </a:cubicBezTo>
                <a:cubicBezTo>
                  <a:pt x="4792260" y="4176906"/>
                  <a:pt x="4691923" y="4151536"/>
                  <a:pt x="4590445" y="4178301"/>
                </a:cubicBezTo>
                <a:cubicBezTo>
                  <a:pt x="4580348" y="4179772"/>
                  <a:pt x="4570061" y="4179341"/>
                  <a:pt x="4560128" y="4177032"/>
                </a:cubicBezTo>
                <a:cubicBezTo>
                  <a:pt x="4449137" y="4161684"/>
                  <a:pt x="4337384" y="4174242"/>
                  <a:pt x="4226013" y="4169929"/>
                </a:cubicBezTo>
                <a:cubicBezTo>
                  <a:pt x="4174640" y="4167899"/>
                  <a:pt x="4122252" y="4169041"/>
                  <a:pt x="4071513" y="4163587"/>
                </a:cubicBezTo>
                <a:cubicBezTo>
                  <a:pt x="3955067" y="4151156"/>
                  <a:pt x="3838874" y="4144559"/>
                  <a:pt x="3723697" y="4173861"/>
                </a:cubicBezTo>
                <a:cubicBezTo>
                  <a:pt x="3690082" y="4181764"/>
                  <a:pt x="3655732" y="4186013"/>
                  <a:pt x="3621204" y="4186546"/>
                </a:cubicBezTo>
                <a:cubicBezTo>
                  <a:pt x="3508437" y="4190605"/>
                  <a:pt x="3396050" y="4182867"/>
                  <a:pt x="3283664" y="4176525"/>
                </a:cubicBezTo>
                <a:cubicBezTo>
                  <a:pt x="3205652" y="4172085"/>
                  <a:pt x="3127768" y="4162445"/>
                  <a:pt x="3049630" y="4170563"/>
                </a:cubicBezTo>
                <a:cubicBezTo>
                  <a:pt x="3004218" y="4175257"/>
                  <a:pt x="2958427" y="4175257"/>
                  <a:pt x="2913015" y="4170563"/>
                </a:cubicBezTo>
                <a:cubicBezTo>
                  <a:pt x="2829321" y="4160758"/>
                  <a:pt x="2744879" y="4158931"/>
                  <a:pt x="2660842" y="4165109"/>
                </a:cubicBezTo>
                <a:cubicBezTo>
                  <a:pt x="2535390" y="4175891"/>
                  <a:pt x="2410065" y="4184897"/>
                  <a:pt x="2284232" y="4167773"/>
                </a:cubicBezTo>
                <a:cubicBezTo>
                  <a:pt x="2212868" y="4156559"/>
                  <a:pt x="2140312" y="4155240"/>
                  <a:pt x="2068592" y="4163840"/>
                </a:cubicBezTo>
                <a:cubicBezTo>
                  <a:pt x="1897729" y="4187814"/>
                  <a:pt x="1726485" y="4180077"/>
                  <a:pt x="1555241" y="4170183"/>
                </a:cubicBezTo>
                <a:cubicBezTo>
                  <a:pt x="1440824" y="4163460"/>
                  <a:pt x="1325901" y="4151156"/>
                  <a:pt x="1211738" y="4167392"/>
                </a:cubicBezTo>
                <a:cubicBezTo>
                  <a:pt x="1066118" y="4187688"/>
                  <a:pt x="920370" y="4180965"/>
                  <a:pt x="774368" y="4175003"/>
                </a:cubicBezTo>
                <a:cubicBezTo>
                  <a:pt x="667182" y="4170563"/>
                  <a:pt x="559869" y="4157117"/>
                  <a:pt x="452430" y="4173734"/>
                </a:cubicBezTo>
                <a:cubicBezTo>
                  <a:pt x="441369" y="4175244"/>
                  <a:pt x="430117" y="4174115"/>
                  <a:pt x="419576" y="4170436"/>
                </a:cubicBezTo>
                <a:cubicBezTo>
                  <a:pt x="378807" y="4157016"/>
                  <a:pt x="335096" y="4155215"/>
                  <a:pt x="293363" y="4165236"/>
                </a:cubicBezTo>
                <a:cubicBezTo>
                  <a:pt x="216367" y="4182106"/>
                  <a:pt x="139497" y="4189463"/>
                  <a:pt x="61105" y="4174115"/>
                </a:cubicBezTo>
                <a:lnTo>
                  <a:pt x="13323" y="4171265"/>
                </a:lnTo>
                <a:lnTo>
                  <a:pt x="28554" y="3843045"/>
                </a:lnTo>
                <a:cubicBezTo>
                  <a:pt x="30457" y="3722610"/>
                  <a:pt x="27412" y="3602256"/>
                  <a:pt x="15626" y="3482187"/>
                </a:cubicBezTo>
                <a:cubicBezTo>
                  <a:pt x="-847" y="3335690"/>
                  <a:pt x="-4304" y="3188124"/>
                  <a:pt x="5296" y="3041068"/>
                </a:cubicBezTo>
                <a:cubicBezTo>
                  <a:pt x="11786" y="2956911"/>
                  <a:pt x="18539" y="2872754"/>
                  <a:pt x="22776" y="2788472"/>
                </a:cubicBezTo>
                <a:cubicBezTo>
                  <a:pt x="28180" y="2668580"/>
                  <a:pt x="25173" y="2548474"/>
                  <a:pt x="13771" y="2428964"/>
                </a:cubicBezTo>
                <a:cubicBezTo>
                  <a:pt x="4237" y="2337829"/>
                  <a:pt x="3177" y="2246070"/>
                  <a:pt x="10593" y="2154757"/>
                </a:cubicBezTo>
                <a:cubicBezTo>
                  <a:pt x="25690" y="1999286"/>
                  <a:pt x="9931" y="1843813"/>
                  <a:pt x="5032" y="1688466"/>
                </a:cubicBezTo>
                <a:cubicBezTo>
                  <a:pt x="-3577" y="1402691"/>
                  <a:pt x="20393" y="1117045"/>
                  <a:pt x="9666" y="831270"/>
                </a:cubicBezTo>
                <a:cubicBezTo>
                  <a:pt x="3841" y="689908"/>
                  <a:pt x="16420" y="548673"/>
                  <a:pt x="9666" y="407311"/>
                </a:cubicBezTo>
                <a:cubicBezTo>
                  <a:pt x="4105" y="306755"/>
                  <a:pt x="397" y="206200"/>
                  <a:pt x="4105" y="105518"/>
                </a:cubicBezTo>
                <a:cubicBezTo>
                  <a:pt x="5164" y="78059"/>
                  <a:pt x="5826" y="50473"/>
                  <a:pt x="9534" y="23396"/>
                </a:cubicBezTo>
                <a:close/>
              </a:path>
            </a:pathLst>
          </a:custGeom>
        </p:spPr>
      </p:pic>
      <p:sp>
        <p:nvSpPr>
          <p:cNvPr id="16" name="sketch line">
            <a:extLst>
              <a:ext uri="{FF2B5EF4-FFF2-40B4-BE49-F238E27FC236}">
                <a16:creationId xmlns:a16="http://schemas.microsoft.com/office/drawing/2014/main" id="{63C1A86C-B1A8-4AEC-B001-595C91716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89020" y="540453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CF9FE7FD-86AD-4CA4-7CF9-6BA80A6EDF6C}"/>
              </a:ext>
            </a:extLst>
          </p:cNvPr>
          <p:cNvSpPr>
            <a:spLocks noGrp="1"/>
          </p:cNvSpPr>
          <p:nvPr>
            <p:ph idx="1"/>
          </p:nvPr>
        </p:nvSpPr>
        <p:spPr>
          <a:xfrm>
            <a:off x="4654294" y="4562856"/>
            <a:ext cx="6903721" cy="1600200"/>
          </a:xfrm>
        </p:spPr>
        <p:txBody>
          <a:bodyPr anchor="ctr">
            <a:normAutofit/>
          </a:bodyPr>
          <a:lstStyle/>
          <a:p>
            <a:pPr marL="0" indent="0">
              <a:buNone/>
            </a:pPr>
            <a:r>
              <a:rPr lang="en-US" sz="2200" dirty="0"/>
              <a:t>A Failure of Automation</a:t>
            </a:r>
          </a:p>
        </p:txBody>
      </p:sp>
    </p:spTree>
    <p:extLst>
      <p:ext uri="{BB962C8B-B14F-4D97-AF65-F5344CB8AC3E}">
        <p14:creationId xmlns:p14="http://schemas.microsoft.com/office/powerpoint/2010/main" val="386551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5C92765-4AB8-838D-0E30-37632DBDA856}"/>
              </a:ext>
            </a:extLst>
          </p:cNvPr>
          <p:cNvSpPr>
            <a:spLocks noGrp="1"/>
          </p:cNvSpPr>
          <p:nvPr>
            <p:ph type="title"/>
          </p:nvPr>
        </p:nvSpPr>
        <p:spPr>
          <a:xfrm>
            <a:off x="1629751" y="1059116"/>
            <a:ext cx="8924392" cy="933486"/>
          </a:xfrm>
        </p:spPr>
        <p:txBody>
          <a:bodyPr vert="horz" lIns="91440" tIns="45720" rIns="91440" bIns="45720" rtlCol="0" anchor="ctr">
            <a:normAutofit/>
          </a:bodyPr>
          <a:lstStyle/>
          <a:p>
            <a:pPr marR="0" algn="ctr"/>
            <a:r>
              <a:rPr lang="en-US" b="0" i="0" u="none" strike="noStrike" kern="1200" baseline="0" dirty="0">
                <a:solidFill>
                  <a:schemeClr val="tx1"/>
                </a:solidFill>
                <a:latin typeface="+mj-lt"/>
                <a:ea typeface="+mj-ea"/>
                <a:cs typeface="+mj-cs"/>
              </a:rPr>
              <a:t>1992 London Ambulance Service</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72221947-55CF-89ED-3A91-90F271414061}"/>
              </a:ext>
            </a:extLst>
          </p:cNvPr>
          <p:cNvSpPr>
            <a:spLocks noGrp="1"/>
          </p:cNvSpPr>
          <p:nvPr>
            <p:ph type="body" idx="1"/>
          </p:nvPr>
        </p:nvSpPr>
        <p:spPr>
          <a:xfrm>
            <a:off x="1957986" y="2292176"/>
            <a:ext cx="8273380" cy="3329395"/>
          </a:xfrm>
        </p:spPr>
        <p:txBody>
          <a:bodyPr vert="horz" lIns="91440" tIns="45720" rIns="91440" bIns="45720" rtlCol="0">
            <a:normAutofit/>
          </a:bodyPr>
          <a:lstStyle/>
          <a:p>
            <a:pPr marR="0" lvl="0"/>
            <a:r>
              <a:rPr lang="en-US" sz="2000" b="0" i="0" u="none" strike="noStrike" baseline="0" dirty="0"/>
              <a:t>In 1992, the London Ambulance Service deployed a computerized dispatch system in an effort to reduce response time to within three minutes.</a:t>
            </a:r>
          </a:p>
          <a:p>
            <a:pPr marR="0" lvl="0"/>
            <a:r>
              <a:rPr lang="en-US" sz="2000" b="0" i="0" u="none" strike="noStrike" baseline="0" dirty="0"/>
              <a:t>The system was a spectacular failure, resulting in multiple units being sent to some locations while neglecting others.</a:t>
            </a:r>
          </a:p>
          <a:p>
            <a:pPr marR="0" lvl="0"/>
            <a:r>
              <a:rPr lang="en-US" sz="2000" b="0" i="0" u="none" strike="noStrike" baseline="0" dirty="0"/>
              <a:t>Within 8-days the system completely stopped working</a:t>
            </a:r>
          </a:p>
          <a:p>
            <a:pPr marR="0" lvl="0"/>
            <a:r>
              <a:rPr lang="en-US" sz="2000" b="0" i="0" u="none" strike="noStrike" baseline="0" dirty="0"/>
              <a:t>The system was attributed as causing as many as 46 deaths.</a:t>
            </a:r>
          </a:p>
        </p:txBody>
      </p:sp>
    </p:spTree>
    <p:extLst>
      <p:ext uri="{BB962C8B-B14F-4D97-AF65-F5344CB8AC3E}">
        <p14:creationId xmlns:p14="http://schemas.microsoft.com/office/powerpoint/2010/main" val="376678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C3A261-91CC-625D-264A-6D6B0F255583}"/>
              </a:ext>
            </a:extLst>
          </p:cNvPr>
          <p:cNvSpPr>
            <a:spLocks noGrp="1"/>
          </p:cNvSpPr>
          <p:nvPr>
            <p:ph type="title"/>
          </p:nvPr>
        </p:nvSpPr>
        <p:spPr>
          <a:xfrm>
            <a:off x="1629751" y="1059116"/>
            <a:ext cx="8924392" cy="933486"/>
          </a:xfrm>
        </p:spPr>
        <p:txBody>
          <a:bodyPr vert="horz" lIns="91440" tIns="45720" rIns="91440" bIns="45720" rtlCol="0" anchor="ctr">
            <a:normAutofit/>
          </a:bodyPr>
          <a:lstStyle/>
          <a:p>
            <a:pPr marR="0" algn="ctr"/>
            <a:r>
              <a:rPr lang="en-US" b="0" i="0" u="none" strike="noStrike" kern="1200" baseline="0" dirty="0">
                <a:solidFill>
                  <a:schemeClr val="tx1"/>
                </a:solidFill>
                <a:latin typeface="+mj-lt"/>
                <a:ea typeface="+mj-ea"/>
                <a:cs typeface="+mj-cs"/>
              </a:rPr>
              <a:t>Why did LAS fail?</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70590A72-BF27-5223-2B21-9B0BC7CE3431}"/>
              </a:ext>
            </a:extLst>
          </p:cNvPr>
          <p:cNvSpPr>
            <a:spLocks noGrp="1"/>
          </p:cNvSpPr>
          <p:nvPr>
            <p:ph type="body" idx="1"/>
          </p:nvPr>
        </p:nvSpPr>
        <p:spPr>
          <a:xfrm>
            <a:off x="1957986" y="2292176"/>
            <a:ext cx="8273380" cy="3329395"/>
          </a:xfrm>
        </p:spPr>
        <p:txBody>
          <a:bodyPr vert="horz" lIns="91440" tIns="45720" rIns="91440" bIns="45720" rtlCol="0">
            <a:normAutofit/>
          </a:bodyPr>
          <a:lstStyle/>
          <a:p>
            <a:pPr marR="0" lvl="0"/>
            <a:r>
              <a:rPr lang="en-US" sz="2000" b="0" i="0" u="none" strike="noStrike" baseline="0"/>
              <a:t>Causes identified as:</a:t>
            </a:r>
          </a:p>
          <a:p>
            <a:pPr marR="0" lvl="1"/>
            <a:r>
              <a:rPr lang="en-US" sz="2000" b="0" i="0" u="none" strike="noStrike" baseline="0"/>
              <a:t>hardware that was under specified for the application</a:t>
            </a:r>
          </a:p>
          <a:p>
            <a:pPr marR="0" lvl="1"/>
            <a:r>
              <a:rPr lang="en-US" sz="2000" b="0" i="0" u="none" strike="noStrike" baseline="0"/>
              <a:t>development that went to a low bidder who underestimated the work required</a:t>
            </a:r>
          </a:p>
          <a:p>
            <a:pPr marR="0" lvl="1"/>
            <a:r>
              <a:rPr lang="en-US" sz="2000" b="0" i="0" u="none" strike="noStrike" baseline="0"/>
              <a:t>lack of commissioning and stress testing</a:t>
            </a:r>
          </a:p>
          <a:p>
            <a:pPr marR="0" lvl="0"/>
            <a:r>
              <a:rPr lang="en-US" sz="2000" b="0" i="0" u="none" strike="noStrike" baseline="0"/>
              <a:t>The software contained a memory leak that ultimately crippled the system.</a:t>
            </a:r>
          </a:p>
          <a:p>
            <a:pPr marR="0" lvl="0"/>
            <a:r>
              <a:rPr lang="en-US" sz="2000" b="0" i="0" u="none" strike="noStrike" baseline="0"/>
              <a:t>LAS can be seen as a warning to placing too much trust in machines, but also as a demonstration of the success of transportation as a service companies</a:t>
            </a:r>
          </a:p>
        </p:txBody>
      </p:sp>
    </p:spTree>
    <p:extLst>
      <p:ext uri="{BB962C8B-B14F-4D97-AF65-F5344CB8AC3E}">
        <p14:creationId xmlns:p14="http://schemas.microsoft.com/office/powerpoint/2010/main" val="252618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5A1DFE-0A25-4503-9614-EE5BEF79A927}"/>
              </a:ext>
            </a:extLst>
          </p:cNvPr>
          <p:cNvSpPr>
            <a:spLocks noGrp="1"/>
          </p:cNvSpPr>
          <p:nvPr>
            <p:ph type="title"/>
          </p:nvPr>
        </p:nvSpPr>
        <p:spPr>
          <a:xfrm>
            <a:off x="1629751" y="1059116"/>
            <a:ext cx="8924392" cy="933486"/>
          </a:xfrm>
        </p:spPr>
        <p:txBody>
          <a:bodyPr vert="horz" lIns="91440" tIns="45720" rIns="91440" bIns="45720" rtlCol="0" anchor="ctr">
            <a:normAutofit/>
          </a:bodyPr>
          <a:lstStyle/>
          <a:p>
            <a:pPr marR="0" algn="ctr"/>
            <a:r>
              <a:rPr lang="en-US" b="0" i="0" u="none" strike="noStrike" kern="1200" baseline="0">
                <a:solidFill>
                  <a:schemeClr val="tx1"/>
                </a:solidFill>
                <a:latin typeface="+mj-lt"/>
                <a:ea typeface="+mj-ea"/>
                <a:cs typeface="+mj-cs"/>
              </a:rPr>
              <a:t>2022 Uber</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6E5B9976-25E5-F7C4-850A-7B215D4268E8}"/>
              </a:ext>
            </a:extLst>
          </p:cNvPr>
          <p:cNvSpPr>
            <a:spLocks noGrp="1"/>
          </p:cNvSpPr>
          <p:nvPr>
            <p:ph type="body" idx="1"/>
          </p:nvPr>
        </p:nvSpPr>
        <p:spPr>
          <a:xfrm>
            <a:off x="1957986" y="2292176"/>
            <a:ext cx="8273380" cy="3329395"/>
          </a:xfrm>
        </p:spPr>
        <p:txBody>
          <a:bodyPr vert="horz" lIns="91440" tIns="45720" rIns="91440" bIns="45720" rtlCol="0">
            <a:normAutofit/>
          </a:bodyPr>
          <a:lstStyle/>
          <a:p>
            <a:pPr marR="0" lvl="0"/>
            <a:r>
              <a:rPr lang="en-US" sz="2000" b="0" i="0" u="none" strike="noStrike" baseline="0"/>
              <a:t>Algorithmically routes 93 million monthly users</a:t>
            </a:r>
          </a:p>
          <a:p>
            <a:pPr marR="0" lvl="0"/>
            <a:r>
              <a:rPr lang="en-US" sz="2000" b="0" i="0" u="none" strike="noStrike" baseline="0"/>
              <a:t>Manages 3.5 million drivers</a:t>
            </a:r>
          </a:p>
          <a:p>
            <a:pPr marR="0" lvl="0"/>
            <a:r>
              <a:rPr lang="en-US" sz="2000" b="0" i="0" u="none" strike="noStrike" baseline="0"/>
              <a:t>Uber Eats generated $4.8 billion in revenue for 2021 implying Uber delivered hundreds of millions of meals</a:t>
            </a:r>
          </a:p>
        </p:txBody>
      </p:sp>
    </p:spTree>
    <p:extLst>
      <p:ext uri="{BB962C8B-B14F-4D97-AF65-F5344CB8AC3E}">
        <p14:creationId xmlns:p14="http://schemas.microsoft.com/office/powerpoint/2010/main" val="111390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C8C608-6545-CBCA-4C27-E9E5F20F12DC}"/>
              </a:ext>
            </a:extLst>
          </p:cNvPr>
          <p:cNvSpPr>
            <a:spLocks noGrp="1"/>
          </p:cNvSpPr>
          <p:nvPr>
            <p:ph type="title"/>
          </p:nvPr>
        </p:nvSpPr>
        <p:spPr>
          <a:xfrm>
            <a:off x="1629751" y="1059116"/>
            <a:ext cx="8924392" cy="933486"/>
          </a:xfrm>
        </p:spPr>
        <p:txBody>
          <a:bodyPr vert="horz" lIns="91440" tIns="45720" rIns="91440" bIns="45720" rtlCol="0" anchor="ctr">
            <a:normAutofit/>
          </a:bodyPr>
          <a:lstStyle/>
          <a:p>
            <a:pPr marR="0" algn="ctr"/>
            <a:r>
              <a:rPr lang="en-US" b="0" i="0" u="none" strike="noStrike" kern="1200" baseline="0" dirty="0">
                <a:solidFill>
                  <a:schemeClr val="tx1"/>
                </a:solidFill>
                <a:latin typeface="+mj-lt"/>
                <a:ea typeface="+mj-ea"/>
                <a:cs typeface="+mj-cs"/>
              </a:rPr>
              <a:t>How did Uber succeed?</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5F29BD17-2B25-7D1C-7021-E27176E94B8E}"/>
              </a:ext>
            </a:extLst>
          </p:cNvPr>
          <p:cNvSpPr>
            <a:spLocks noGrp="1"/>
          </p:cNvSpPr>
          <p:nvPr>
            <p:ph type="body" idx="1"/>
          </p:nvPr>
        </p:nvSpPr>
        <p:spPr>
          <a:xfrm>
            <a:off x="1957986" y="2292176"/>
            <a:ext cx="8273380" cy="3329395"/>
          </a:xfrm>
        </p:spPr>
        <p:txBody>
          <a:bodyPr vert="horz" lIns="91440" tIns="45720" rIns="91440" bIns="45720" rtlCol="0">
            <a:normAutofit/>
          </a:bodyPr>
          <a:lstStyle/>
          <a:p>
            <a:pPr marR="0" lvl="0"/>
            <a:r>
              <a:rPr lang="en-US" sz="1700" b="0" i="0" u="none" strike="noStrike" baseline="0"/>
              <a:t>Reliance on hands-off automation and artificial intelligence</a:t>
            </a:r>
          </a:p>
          <a:p>
            <a:pPr marR="0" lvl="0"/>
            <a:r>
              <a:rPr lang="en-US" sz="1700" b="0" i="0" u="none" strike="noStrike" baseline="0"/>
              <a:t>“machine learning as the heart of almost every aspect of Uber.”</a:t>
            </a:r>
          </a:p>
          <a:p>
            <a:pPr marR="0" lvl="0"/>
            <a:r>
              <a:rPr lang="en-US" sz="1700" b="0" i="0" u="none" strike="noStrike" baseline="0"/>
              <a:t>Artificial Intelligence is used to:</a:t>
            </a:r>
          </a:p>
          <a:p>
            <a:pPr marR="0" lvl="1"/>
            <a:r>
              <a:rPr lang="en-US" sz="1700" b="0" i="0" u="none" strike="noStrike" baseline="0"/>
              <a:t>optimize ride sharing (where more than one set of passengers share a vehicle)</a:t>
            </a:r>
          </a:p>
          <a:p>
            <a:pPr marR="0" lvl="1"/>
            <a:r>
              <a:rPr lang="en-US" sz="1700" b="0" i="0" u="none" strike="noStrike" baseline="0"/>
              <a:t>to identify fake accounts</a:t>
            </a:r>
          </a:p>
          <a:p>
            <a:pPr marR="0" lvl="1"/>
            <a:r>
              <a:rPr lang="en-US" sz="1700" b="0" i="0" u="none" strike="noStrike" baseline="0"/>
              <a:t>improve routing</a:t>
            </a:r>
          </a:p>
          <a:p>
            <a:pPr marR="0" lvl="1"/>
            <a:r>
              <a:rPr lang="en-US" sz="1700" b="0" i="0" u="none" strike="noStrike" baseline="0"/>
              <a:t>provide better prediction to volatility around historical events. </a:t>
            </a:r>
          </a:p>
          <a:p>
            <a:pPr marR="0" lvl="0"/>
            <a:r>
              <a:rPr lang="en-US" sz="1700" b="0" i="0" u="none" strike="noStrike" baseline="0"/>
              <a:t>Detractors of Uber point out that the overuse of AI for managing “gig workers” has lead to negative sentiments among drivers who can’t help but feel they are being managed by machines who sometimes whimsically decide their livelihoods</a:t>
            </a:r>
          </a:p>
        </p:txBody>
      </p:sp>
    </p:spTree>
    <p:extLst>
      <p:ext uri="{BB962C8B-B14F-4D97-AF65-F5344CB8AC3E}">
        <p14:creationId xmlns:p14="http://schemas.microsoft.com/office/powerpoint/2010/main" val="4293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553838-8C06-2FAF-BC28-2A4A06F1D3FE}"/>
              </a:ext>
            </a:extLst>
          </p:cNvPr>
          <p:cNvSpPr>
            <a:spLocks noGrp="1"/>
          </p:cNvSpPr>
          <p:nvPr>
            <p:ph type="title"/>
          </p:nvPr>
        </p:nvSpPr>
        <p:spPr>
          <a:xfrm>
            <a:off x="1629751" y="1059116"/>
            <a:ext cx="8924392" cy="933486"/>
          </a:xfrm>
        </p:spPr>
        <p:txBody>
          <a:bodyPr vert="horz" lIns="91440" tIns="45720" rIns="91440" bIns="45720" rtlCol="0" anchor="ctr">
            <a:normAutofit/>
          </a:bodyPr>
          <a:lstStyle/>
          <a:p>
            <a:pPr marR="0" algn="ctr"/>
            <a:r>
              <a:rPr lang="en-US" b="0" i="0" u="none" strike="noStrike" kern="1200" baseline="0">
                <a:solidFill>
                  <a:schemeClr val="tx1"/>
                </a:solidFill>
                <a:latin typeface="+mj-lt"/>
                <a:ea typeface="+mj-ea"/>
                <a:cs typeface="+mj-cs"/>
              </a:rPr>
              <a:t>History of Artificial Intelligence</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B5D3F5C4-31C8-8858-7BA5-A01E7E562931}"/>
              </a:ext>
            </a:extLst>
          </p:cNvPr>
          <p:cNvSpPr>
            <a:spLocks noGrp="1"/>
          </p:cNvSpPr>
          <p:nvPr>
            <p:ph type="body" idx="1"/>
          </p:nvPr>
        </p:nvSpPr>
        <p:spPr>
          <a:xfrm>
            <a:off x="1957986" y="2292176"/>
            <a:ext cx="8273380" cy="3329395"/>
          </a:xfrm>
        </p:spPr>
        <p:txBody>
          <a:bodyPr vert="horz" lIns="91440" tIns="45720" rIns="91440" bIns="45720" rtlCol="0">
            <a:normAutofit/>
          </a:bodyPr>
          <a:lstStyle/>
          <a:p>
            <a:pPr marR="0" lvl="0"/>
            <a:r>
              <a:rPr lang="en-US" sz="1700" b="0" i="0" u="none" strike="noStrike" baseline="0"/>
              <a:t>In the past, computer scientists would decompose a problem and design a hand-coded solution</a:t>
            </a:r>
          </a:p>
          <a:p>
            <a:pPr marR="0" lvl="0"/>
            <a:r>
              <a:rPr lang="en-US" sz="1700" b="0" i="0" u="none" strike="noStrike" baseline="0"/>
              <a:t>However, as problems proved too challenging, they began to hand-code systems and use machine learning to optimize them</a:t>
            </a:r>
          </a:p>
          <a:p>
            <a:pPr marR="0" lvl="0"/>
            <a:r>
              <a:rPr lang="en-US" sz="1700" b="0" i="0" u="none" strike="noStrike" baseline="0"/>
              <a:t>Machine learning would identify features, like edges and gradients</a:t>
            </a:r>
          </a:p>
          <a:p>
            <a:pPr marR="0" lvl="0"/>
            <a:r>
              <a:rPr lang="en-US" sz="1700" b="0" i="0" u="none" strike="noStrike" baseline="0"/>
              <a:t>Now, computer scientists have progressed to allowing machine learning to learn the system</a:t>
            </a:r>
          </a:p>
          <a:p>
            <a:pPr marR="0" lvl="0"/>
            <a:r>
              <a:rPr lang="en-US" sz="1700" b="0" i="0" u="none" strike="noStrike" baseline="0"/>
              <a:t>As machine learning evolves, so does the understanding of how to train AI</a:t>
            </a:r>
          </a:p>
          <a:p>
            <a:pPr marR="0" lvl="1"/>
            <a:r>
              <a:rPr lang="en-US" sz="1700" b="0" i="0" u="none" strike="noStrike" baseline="0"/>
              <a:t>Meta-learning AI has found that goal shifting is key to success -By changing goals algorithms continue to adapt</a:t>
            </a:r>
          </a:p>
          <a:p>
            <a:pPr marR="0" lvl="1"/>
            <a:r>
              <a:rPr lang="en-US" sz="1700" b="0" i="0" u="none" strike="noStrike" baseline="0"/>
              <a:t>Likewise, changing the environment is also important to meta-learning</a:t>
            </a:r>
          </a:p>
        </p:txBody>
      </p:sp>
    </p:spTree>
    <p:extLst>
      <p:ext uri="{BB962C8B-B14F-4D97-AF65-F5344CB8AC3E}">
        <p14:creationId xmlns:p14="http://schemas.microsoft.com/office/powerpoint/2010/main" val="38358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446DFF-91CB-38F5-E283-D1F97DA9FAC8}"/>
              </a:ext>
            </a:extLst>
          </p:cNvPr>
          <p:cNvSpPr>
            <a:spLocks noGrp="1"/>
          </p:cNvSpPr>
          <p:nvPr>
            <p:ph type="title"/>
          </p:nvPr>
        </p:nvSpPr>
        <p:spPr>
          <a:xfrm>
            <a:off x="1629751" y="1059116"/>
            <a:ext cx="8924392" cy="933486"/>
          </a:xfrm>
        </p:spPr>
        <p:txBody>
          <a:bodyPr vert="horz" lIns="91440" tIns="45720" rIns="91440" bIns="45720" rtlCol="0" anchor="ctr">
            <a:normAutofit/>
          </a:bodyPr>
          <a:lstStyle/>
          <a:p>
            <a:pPr marR="0" algn="ctr"/>
            <a:r>
              <a:rPr lang="en-US" b="0" i="0" u="none" strike="noStrike" kern="1200" baseline="0">
                <a:solidFill>
                  <a:schemeClr val="tx1"/>
                </a:solidFill>
                <a:latin typeface="+mj-lt"/>
                <a:ea typeface="+mj-ea"/>
                <a:cs typeface="+mj-cs"/>
              </a:rPr>
              <a:t>Concurrent trends in computation</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2DE9D138-6A35-DA1F-3497-D0EAB4FC6B2E}"/>
              </a:ext>
            </a:extLst>
          </p:cNvPr>
          <p:cNvSpPr>
            <a:spLocks noGrp="1"/>
          </p:cNvSpPr>
          <p:nvPr>
            <p:ph type="body" idx="1"/>
          </p:nvPr>
        </p:nvSpPr>
        <p:spPr>
          <a:xfrm>
            <a:off x="1957986" y="2292176"/>
            <a:ext cx="8273380" cy="3329395"/>
          </a:xfrm>
        </p:spPr>
        <p:txBody>
          <a:bodyPr vert="horz" lIns="91440" tIns="45720" rIns="91440" bIns="45720" rtlCol="0">
            <a:normAutofit/>
          </a:bodyPr>
          <a:lstStyle/>
          <a:p>
            <a:pPr marR="0" lvl="0"/>
            <a:r>
              <a:rPr lang="en-US" sz="2000" b="0" i="0" u="none" strike="noStrike" baseline="0"/>
              <a:t>The cost of training AI is improving at 50x the pace of Moore's Law. </a:t>
            </a:r>
          </a:p>
          <a:p>
            <a:pPr marR="0" lvl="0"/>
            <a:r>
              <a:rPr lang="en-US" sz="2000" b="0" i="0" u="none" strike="noStrike" baseline="0"/>
              <a:t>AI applications are becoming both ubiquitous and invisible. </a:t>
            </a:r>
          </a:p>
          <a:p>
            <a:pPr marR="0" lvl="1"/>
            <a:r>
              <a:rPr lang="en-US" sz="2000" b="0" i="0" u="none" strike="noStrike" baseline="0"/>
              <a:t>Adobe Photoshop is distinguished by top-tier AI that aides users in edge selection, intelligent masking and replacement, and photographic enhancements.</a:t>
            </a:r>
          </a:p>
        </p:txBody>
      </p:sp>
    </p:spTree>
    <p:extLst>
      <p:ext uri="{BB962C8B-B14F-4D97-AF65-F5344CB8AC3E}">
        <p14:creationId xmlns:p14="http://schemas.microsoft.com/office/powerpoint/2010/main" val="38087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7"/>
            <a:ext cx="10905066"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7C5020-C059-1D19-FFBF-9FCFCF363362}"/>
              </a:ext>
            </a:extLst>
          </p:cNvPr>
          <p:cNvSpPr>
            <a:spLocks noGrp="1"/>
          </p:cNvSpPr>
          <p:nvPr>
            <p:ph type="title"/>
          </p:nvPr>
        </p:nvSpPr>
        <p:spPr>
          <a:xfrm>
            <a:off x="1629751" y="1059116"/>
            <a:ext cx="8924392" cy="933486"/>
          </a:xfrm>
        </p:spPr>
        <p:txBody>
          <a:bodyPr vert="horz" lIns="91440" tIns="45720" rIns="91440" bIns="45720" rtlCol="0" anchor="ctr">
            <a:normAutofit/>
          </a:bodyPr>
          <a:lstStyle/>
          <a:p>
            <a:pPr marR="0" algn="ctr"/>
            <a:r>
              <a:rPr lang="en-US" b="0" i="0" u="none" strike="noStrike" kern="1200" baseline="0">
                <a:solidFill>
                  <a:schemeClr val="tx1"/>
                </a:solidFill>
                <a:latin typeface="+mj-lt"/>
                <a:ea typeface="+mj-ea"/>
                <a:cs typeface="+mj-cs"/>
              </a:rPr>
              <a:t>The Electric Grid</a:t>
            </a:r>
          </a:p>
        </p:txBody>
      </p:sp>
      <p:sp>
        <p:nvSpPr>
          <p:cNvPr id="12"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0000">
            <a:off x="5418161" y="351736"/>
            <a:ext cx="1352113" cy="40780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C7992454-8CB5-8F4E-BAB4-A4A47639AE09}"/>
              </a:ext>
            </a:extLst>
          </p:cNvPr>
          <p:cNvSpPr>
            <a:spLocks noGrp="1"/>
          </p:cNvSpPr>
          <p:nvPr>
            <p:ph type="body" idx="1"/>
          </p:nvPr>
        </p:nvSpPr>
        <p:spPr>
          <a:xfrm>
            <a:off x="1957986" y="2292176"/>
            <a:ext cx="8273380" cy="3329395"/>
          </a:xfrm>
        </p:spPr>
        <p:txBody>
          <a:bodyPr vert="horz" lIns="91440" tIns="45720" rIns="91440" bIns="45720" rtlCol="0">
            <a:normAutofit/>
          </a:bodyPr>
          <a:lstStyle/>
          <a:p>
            <a:pPr marR="0" lvl="0"/>
            <a:r>
              <a:rPr lang="en-US" sz="1900" b="0" i="0" u="none" strike="noStrike" baseline="0"/>
              <a:t>The electric grid is a complex engineered system that is partially designed and partially evolved.</a:t>
            </a:r>
          </a:p>
          <a:p>
            <a:pPr marR="0" lvl="0"/>
            <a:r>
              <a:rPr lang="en-US" sz="1900" b="0" i="0" u="none" strike="noStrike" baseline="0"/>
              <a:t>Nuclear power is undergoing a global renaissance with small modular reactors and microreactors in various design and commissioning phases.</a:t>
            </a:r>
          </a:p>
          <a:p>
            <a:pPr marR="0" lvl="0"/>
            <a:r>
              <a:rPr lang="en-US" sz="1900" b="0" i="0" u="none" strike="noStrike" baseline="0"/>
              <a:t>The energy grid is evolving as numerous point source generators come online and smarter grids enable better resource management and dynamic pricing.</a:t>
            </a:r>
          </a:p>
          <a:p>
            <a:pPr marR="0" lvl="0"/>
            <a:r>
              <a:rPr lang="en-US" sz="1900" b="0" i="0" u="none" strike="noStrike" baseline="0"/>
              <a:t>The result will be a distributed energy market where individuals and utilities both buy and sell resources in a fast-paced, brokered market.</a:t>
            </a:r>
          </a:p>
          <a:p>
            <a:pPr marR="0" lvl="0"/>
            <a:r>
              <a:rPr lang="en-US" sz="1900" b="0" i="0" u="none" strike="noStrike" baseline="0"/>
              <a:t>Or perhaps more accurately, autonomous agents will buy and sell resources on behalf of utilities, individuals, and intermediaries.</a:t>
            </a:r>
          </a:p>
        </p:txBody>
      </p:sp>
    </p:spTree>
    <p:extLst>
      <p:ext uri="{BB962C8B-B14F-4D97-AF65-F5344CB8AC3E}">
        <p14:creationId xmlns:p14="http://schemas.microsoft.com/office/powerpoint/2010/main" val="391276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849</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Envisioning 21st Century Mixed-Initiative Operations for Energy Systems </vt:lpstr>
      <vt:lpstr>1992 London Ambulance Service</vt:lpstr>
      <vt:lpstr>1992 London Ambulance Service</vt:lpstr>
      <vt:lpstr>Why did LAS fail?</vt:lpstr>
      <vt:lpstr>2022 Uber</vt:lpstr>
      <vt:lpstr>How did Uber succeed?</vt:lpstr>
      <vt:lpstr>History of Artificial Intelligence</vt:lpstr>
      <vt:lpstr>Concurrent trends in computation</vt:lpstr>
      <vt:lpstr>The Electric Grid</vt:lpstr>
      <vt:lpstr>Mixed Initiatives Teaming</vt:lpstr>
      <vt:lpstr>How to manage risk?</vt:lpstr>
      <vt:lpstr>Commodity consumer-oriented</vt:lpstr>
      <vt:lpstr>Micro/small scale technologies</vt:lpstr>
      <vt:lpstr>Medium/large scale technologies</vt:lpstr>
      <vt:lpstr>The Path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Envisioning 21st Century Mixed-Initiative Operations for Energy Systems</dc:title>
  <dc:creator>Roger Lew</dc:creator>
  <cp:lastModifiedBy>Roger Lew</cp:lastModifiedBy>
  <cp:revision>2</cp:revision>
  <dcterms:created xsi:type="dcterms:W3CDTF">2022-07-21T23:11:14Z</dcterms:created>
  <dcterms:modified xsi:type="dcterms:W3CDTF">2022-07-21T23:25:55Z</dcterms:modified>
</cp:coreProperties>
</file>