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/>
    <p:restoredTop sz="94680"/>
  </p:normalViewPr>
  <p:slideViewPr>
    <p:cSldViewPr snapToGrid="0" snapToObjects="1">
      <p:cViewPr varScale="1">
        <p:scale>
          <a:sx n="176" d="100"/>
          <a:sy n="176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1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9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8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71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7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5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7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4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5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7C99F577-C09A-C59A-D81B-F5FF5E74F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53" b="8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9217-A0C5-F64F-AC9F-B0F60430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1910621"/>
          </a:xfrm>
        </p:spPr>
        <p:txBody>
          <a:bodyPr>
            <a:normAutofit/>
          </a:bodyPr>
          <a:lstStyle/>
          <a:p>
            <a:r>
              <a:rPr lang="en-US" dirty="0"/>
              <a:t>NYSE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85BE-9DDD-5844-9CAB-9B471C96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2858172"/>
            <a:ext cx="5037616" cy="1036518"/>
          </a:xfrm>
        </p:spPr>
        <p:txBody>
          <a:bodyPr>
            <a:normAutofit/>
          </a:bodyPr>
          <a:lstStyle/>
          <a:p>
            <a:r>
              <a:rPr lang="en-US" dirty="0"/>
              <a:t>Sector Comparison &amp; Company Forecasting.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981B8A6-85B3-3745-8118-979D0CF3D495}"/>
              </a:ext>
            </a:extLst>
          </p:cNvPr>
          <p:cNvSpPr txBox="1">
            <a:spLocks/>
          </p:cNvSpPr>
          <p:nvPr/>
        </p:nvSpPr>
        <p:spPr>
          <a:xfrm>
            <a:off x="6257047" y="4392906"/>
            <a:ext cx="5037616" cy="128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Question: </a:t>
            </a:r>
            <a:r>
              <a:rPr lang="en-US" dirty="0"/>
              <a:t>How does the industries within the financial sector compare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018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60B2D-8986-EC41-BFC9-230A366C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8464"/>
            <a:ext cx="12202802" cy="55510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562515-5A16-9A4E-8479-41CC31C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84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AAPL Forecast Scenario</a:t>
            </a:r>
          </a:p>
        </p:txBody>
      </p:sp>
    </p:spTree>
    <p:extLst>
      <p:ext uri="{BB962C8B-B14F-4D97-AF65-F5344CB8AC3E}">
        <p14:creationId xmlns:p14="http://schemas.microsoft.com/office/powerpoint/2010/main" val="21820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3B6AFC-D1EE-6C48-869C-3297207E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8910"/>
            <a:ext cx="12191398" cy="53812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B3D71A-3132-D243-BBF5-FF3F8F00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84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AAPL P&amp;L Statement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27737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8221-A24E-4147-92BB-7F46C57E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63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Financials Summary Statistics &amp; Fey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1DB60-E173-C847-9874-CCC5E9320C67}"/>
              </a:ext>
            </a:extLst>
          </p:cNvPr>
          <p:cNvSpPr txBox="1"/>
          <p:nvPr/>
        </p:nvSpPr>
        <p:spPr>
          <a:xfrm>
            <a:off x="7203989" y="6381210"/>
            <a:ext cx="638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*For further data insights, refer to the excel document.</a:t>
            </a:r>
          </a:p>
        </p:txBody>
      </p:sp>
      <p:pic>
        <p:nvPicPr>
          <p:cNvPr id="7" name="Picture 6" descr="Text, email&#10;&#10;Description automatically generated">
            <a:extLst>
              <a:ext uri="{FF2B5EF4-FFF2-40B4-BE49-F238E27FC236}">
                <a16:creationId xmlns:a16="http://schemas.microsoft.com/office/drawing/2014/main" id="{F781A857-82A4-9F43-A804-3A4F5250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1632"/>
            <a:ext cx="4670084" cy="501620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E376DE-F65D-9B46-A113-4556DD2D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85" y="529774"/>
            <a:ext cx="7521914" cy="50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134-C24A-504E-98DC-34FC4680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5"/>
            <a:ext cx="10515600" cy="6851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 Comparison Revenue &amp; Income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22D92F-8506-294D-B510-4043B3C4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840"/>
            <a:ext cx="12192000" cy="40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9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BB92-5B30-E641-A072-3E65795D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16" y="0"/>
            <a:ext cx="1109636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 Comparison Gross Margin &amp; Operating Margin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D061174-95F6-7D4D-A140-9DFF1C3A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595"/>
            <a:ext cx="12192000" cy="40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0A4E-4DC8-1D49-8165-2DC440E1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867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 Comparison Total Revenue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B73C0BBE-43AE-114F-9FC3-4F2705B07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23" y="488678"/>
            <a:ext cx="6960353" cy="6312879"/>
          </a:xfrm>
        </p:spPr>
      </p:pic>
    </p:spTree>
    <p:extLst>
      <p:ext uri="{BB962C8B-B14F-4D97-AF65-F5344CB8AC3E}">
        <p14:creationId xmlns:p14="http://schemas.microsoft.com/office/powerpoint/2010/main" val="346353798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66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NYSE Data</vt:lpstr>
      <vt:lpstr>AAPL Forecast Scenario</vt:lpstr>
      <vt:lpstr>AAPL P&amp;L Statement Dashboard</vt:lpstr>
      <vt:lpstr>Financials Summary Statistics &amp; Fey Insights</vt:lpstr>
      <vt:lpstr>Sector Comparison Revenue &amp; Income</vt:lpstr>
      <vt:lpstr>Sector Comparison Gross Margin &amp; Operating Margin</vt:lpstr>
      <vt:lpstr>Sector Comparison Total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NYSE Data</dc:title>
  <dc:creator>Roger Loya</dc:creator>
  <cp:lastModifiedBy>Roger Loya</cp:lastModifiedBy>
  <cp:revision>3</cp:revision>
  <dcterms:created xsi:type="dcterms:W3CDTF">2022-05-23T05:14:39Z</dcterms:created>
  <dcterms:modified xsi:type="dcterms:W3CDTF">2022-05-24T11:51:46Z</dcterms:modified>
</cp:coreProperties>
</file>