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2011A72-7C16-459E-9DE6-CAADCF9AC2A2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E5F451A-5B65-40E3-BD29-49E97A1258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of the Generals Mobile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“Game of the Generals” in </a:t>
            </a:r>
            <a:r>
              <a:rPr lang="en-US" dirty="0" err="1" smtClean="0"/>
              <a:t>realtime</a:t>
            </a:r>
            <a:r>
              <a:rPr lang="en-US" dirty="0" smtClean="0"/>
              <a:t> anytime and anywhere.</a:t>
            </a:r>
          </a:p>
          <a:p>
            <a:r>
              <a:rPr lang="en-US" dirty="0" smtClean="0"/>
              <a:t>Provides score based ranking of players.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                       </a:t>
            </a:r>
            <a:r>
              <a:rPr lang="en-US" sz="2400" dirty="0" err="1" smtClean="0"/>
              <a:t>PhoneGap</a:t>
            </a:r>
            <a:r>
              <a:rPr lang="en-US" sz="2400" dirty="0" smtClean="0"/>
              <a:t> (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HTML5, CSS3)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                          </a:t>
            </a:r>
            <a:r>
              <a:rPr lang="en-US" sz="2400" dirty="0" err="1" smtClean="0"/>
              <a:t>NodeJS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                          </a:t>
            </a:r>
            <a:r>
              <a:rPr lang="en-US" sz="2400" dirty="0" err="1" smtClean="0"/>
              <a:t>SocketIO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                         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and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Mobile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                   </a:t>
            </a:r>
            <a:r>
              <a:rPr lang="en-US" sz="2400" dirty="0" err="1" smtClean="0"/>
              <a:t>MySQL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050" name="Picture 2" descr="C:\Users\BotMind\Downloads\Phonegap-Logo-Si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1600200" cy="914400"/>
          </a:xfrm>
          <a:prstGeom prst="rect">
            <a:avLst/>
          </a:prstGeom>
          <a:noFill/>
        </p:spPr>
      </p:pic>
      <p:pic>
        <p:nvPicPr>
          <p:cNvPr id="2051" name="Picture 3" descr="C:\Users\BotMind\Downloads\nodej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2306597" cy="609600"/>
          </a:xfrm>
          <a:prstGeom prst="rect">
            <a:avLst/>
          </a:prstGeom>
          <a:noFill/>
        </p:spPr>
      </p:pic>
      <p:pic>
        <p:nvPicPr>
          <p:cNvPr id="2052" name="Picture 4" descr="C:\Users\BotMind\Downloads\socketi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276600"/>
            <a:ext cx="2147172" cy="609600"/>
          </a:xfrm>
          <a:prstGeom prst="rect">
            <a:avLst/>
          </a:prstGeom>
          <a:noFill/>
        </p:spPr>
      </p:pic>
      <p:pic>
        <p:nvPicPr>
          <p:cNvPr id="2054" name="Picture 6" descr="C:\Users\BotMind\Downloads\jquery-mobile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114800"/>
            <a:ext cx="2133600" cy="762000"/>
          </a:xfrm>
          <a:prstGeom prst="rect">
            <a:avLst/>
          </a:prstGeom>
          <a:noFill/>
        </p:spPr>
      </p:pic>
      <p:pic>
        <p:nvPicPr>
          <p:cNvPr id="2055" name="Picture 7" descr="C:\Users\BotMind\Downloads\mysql-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5029200"/>
            <a:ext cx="2133600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</TotalTime>
  <Words>51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Game of the Generals Mobile Client</vt:lpstr>
      <vt:lpstr>Main Features</vt:lpstr>
      <vt:lpstr>Technologies</vt:lpstr>
      <vt:lpstr>Use Cases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the Generals Mobile Client</dc:title>
  <dc:creator>BotMind</dc:creator>
  <cp:lastModifiedBy>BotMind</cp:lastModifiedBy>
  <cp:revision>10</cp:revision>
  <dcterms:created xsi:type="dcterms:W3CDTF">2013-10-26T00:30:30Z</dcterms:created>
  <dcterms:modified xsi:type="dcterms:W3CDTF">2013-10-26T00:55:30Z</dcterms:modified>
</cp:coreProperties>
</file>