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0" y="-1"/>
            <a:ext cx="50175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Kickstarter: A Consumer’s Gamble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939850" y="4216818"/>
            <a:ext cx="4242600" cy="12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By: Kandy Ho and Roger Miao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CSC 171-01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575" y="1588375"/>
            <a:ext cx="45434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363" y="2926275"/>
            <a:ext cx="54864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500" y="3163825"/>
            <a:ext cx="5191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850" y="1338875"/>
            <a:ext cx="51911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824750" y="1792713"/>
            <a:ext cx="1700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824750" y="3744325"/>
            <a:ext cx="1531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Machine(SVM)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Precision: 0.9778142932700965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Recall: 0.9774804609882104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Score: 0.9775587656692122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Regression(LR)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Precision: 0.9950361690364403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Recall: 0.9949662206914823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Score:  0.994975633349279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25" y="500925"/>
            <a:ext cx="3936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Multilayer- Perceptron Classifier(MLP)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Precision: 0.9901104090953595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Recall: 0.9897999735064247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Score: 0.9898399580278887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00" y="1543125"/>
            <a:ext cx="4858425" cy="34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Projects Succeeding or Failing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675" y="1398525"/>
            <a:ext cx="4673100" cy="37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Topic: Kickstarter Projects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Dataset: 2010-2018 Kickstarter Projects from Kaggle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Project: Comparing SVM and Logistic Regression to MLP</a:t>
            </a:r>
            <a:br>
              <a:rPr lang="en" sz="1400"/>
            </a:b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Problem with Kickstarter</a:t>
            </a:r>
            <a:endParaRPr sz="30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Kickstarter market is saturated with projects trying to receive funding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you back a project that ends up failing, you essentially waste your time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project trains three models: SVM, LR, and MLP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then use those models to predict the outcome of live projects.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felt that there were too many projects that ended up slowing down our notebook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ended up pruning our dataset by removing projects with the launch date of 2010-2016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removed projects with funding goals less than $8000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38" y="3063125"/>
            <a:ext cx="6657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238" y="1468638"/>
            <a:ext cx="61055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Selection</a:t>
            </a:r>
            <a:endParaRPr sz="3000"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selected features that we thought would help in predicting the outcome of a project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features were: category, days active, usd_goal_real, and usd_pledged_real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Normalization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of our features were not ideal for classification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days active, use_real_goal, and usd_pledged_real we normalized them using Z Score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Normalization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313" y="1300875"/>
            <a:ext cx="66579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3700" y="3273300"/>
            <a:ext cx="5267217" cy="1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gridsearch on each algorithm to find the best fitting parameters for each function call. 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