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.Whicher" initials="B.W." lastIdx="5" clrIdx="0"/>
  <p:cmAuthor id="1" name="mdoherty" initials="m" lastIdx="5" clrIdx="1"/>
  <p:cmAuthor id="2" name="sfoxmuller" initials="SFM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58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A15FB-CE13-4CF3-B8FB-BCD91A340621}" type="doc">
      <dgm:prSet loTypeId="urn:microsoft.com/office/officeart/2005/8/layout/process1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65B30E7A-540C-4B6F-B836-CFE00C95114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Search</a:t>
          </a:r>
          <a:endParaRPr lang="en-US" sz="1200" dirty="0"/>
        </a:p>
      </dgm:t>
    </dgm:pt>
    <dgm:pt modelId="{D0D442FB-8A1C-4EFF-B121-8F5B2C98EF56}" type="parTrans" cxnId="{DC40FD50-F3D9-4F99-A7BA-EF7839026AF0}">
      <dgm:prSet/>
      <dgm:spPr/>
      <dgm:t>
        <a:bodyPr/>
        <a:lstStyle/>
        <a:p>
          <a:endParaRPr lang="en-US" sz="1800"/>
        </a:p>
      </dgm:t>
    </dgm:pt>
    <dgm:pt modelId="{244F11D4-E620-4D63-AF35-1C19B0607C4C}" type="sibTrans" cxnId="{DC40FD50-F3D9-4F99-A7BA-EF7839026AF0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000"/>
        </a:p>
      </dgm:t>
    </dgm:pt>
    <dgm:pt modelId="{1D32BF13-B389-4292-BD32-8F97B7948B9F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Quick Price</a:t>
          </a:r>
          <a:endParaRPr lang="en-US" sz="1200" dirty="0"/>
        </a:p>
      </dgm:t>
    </dgm:pt>
    <dgm:pt modelId="{C80DB341-B327-4002-B125-C80AF1202C3E}" type="parTrans" cxnId="{9A56348F-DF80-4E03-B8A7-913A04C1D140}">
      <dgm:prSet/>
      <dgm:spPr/>
      <dgm:t>
        <a:bodyPr/>
        <a:lstStyle/>
        <a:p>
          <a:endParaRPr lang="en-US" sz="1800"/>
        </a:p>
      </dgm:t>
    </dgm:pt>
    <dgm:pt modelId="{08D0F81D-4484-48D0-B368-389D9A9A1B32}" type="sibTrans" cxnId="{9A56348F-DF80-4E03-B8A7-913A04C1D140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000"/>
        </a:p>
      </dgm:t>
    </dgm:pt>
    <dgm:pt modelId="{42B28B29-E651-45CC-A751-D01F7EB80A8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Create Order Header</a:t>
          </a:r>
          <a:endParaRPr lang="en-US" sz="1200" dirty="0"/>
        </a:p>
      </dgm:t>
    </dgm:pt>
    <dgm:pt modelId="{9CE3264F-D144-477E-8901-288E0EFECCBC}" type="parTrans" cxnId="{6EACDBF4-004A-4A49-8A3C-775184F90D3C}">
      <dgm:prSet/>
      <dgm:spPr/>
      <dgm:t>
        <a:bodyPr/>
        <a:lstStyle/>
        <a:p>
          <a:endParaRPr lang="en-US" sz="1800"/>
        </a:p>
      </dgm:t>
    </dgm:pt>
    <dgm:pt modelId="{3AD0FF77-88DD-4B67-930B-B9AFEEC3932C}" type="sibTrans" cxnId="{6EACDBF4-004A-4A49-8A3C-775184F90D3C}">
      <dgm:prSet custT="1"/>
      <dgm:spPr/>
      <dgm:t>
        <a:bodyPr/>
        <a:lstStyle/>
        <a:p>
          <a:endParaRPr lang="en-US" sz="1000"/>
        </a:p>
      </dgm:t>
    </dgm:pt>
    <dgm:pt modelId="{34A7CCA9-9E71-4857-872B-A97A5E96652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Create Order Detail(s)</a:t>
          </a:r>
          <a:endParaRPr lang="en-US" sz="1200" i="1" dirty="0"/>
        </a:p>
      </dgm:t>
    </dgm:pt>
    <dgm:pt modelId="{549C1945-06AA-4BA1-8780-C2226140FA2A}" type="parTrans" cxnId="{17044B1D-B7F2-476C-A668-AD5599C413C1}">
      <dgm:prSet/>
      <dgm:spPr/>
      <dgm:t>
        <a:bodyPr/>
        <a:lstStyle/>
        <a:p>
          <a:endParaRPr lang="en-US" sz="1800"/>
        </a:p>
      </dgm:t>
    </dgm:pt>
    <dgm:pt modelId="{FFF23930-E35F-4A1E-8EAE-BBC2B8981C90}" type="sibTrans" cxnId="{17044B1D-B7F2-476C-A668-AD5599C413C1}">
      <dgm:prSet custT="1"/>
      <dgm:spPr/>
      <dgm:t>
        <a:bodyPr/>
        <a:lstStyle/>
        <a:p>
          <a:endParaRPr lang="en-US" sz="1000"/>
        </a:p>
      </dgm:t>
    </dgm:pt>
    <dgm:pt modelId="{478153EA-B829-4254-A6C0-54917AE4861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Commit Order</a:t>
          </a:r>
          <a:endParaRPr lang="en-US" sz="1200" dirty="0"/>
        </a:p>
      </dgm:t>
    </dgm:pt>
    <dgm:pt modelId="{0495565B-25DF-4DD7-81EC-3561D559FA07}" type="parTrans" cxnId="{02DFCADB-53BE-4687-A310-6AE78C4D505A}">
      <dgm:prSet/>
      <dgm:spPr/>
      <dgm:t>
        <a:bodyPr/>
        <a:lstStyle/>
        <a:p>
          <a:endParaRPr lang="en-US" sz="1800"/>
        </a:p>
      </dgm:t>
    </dgm:pt>
    <dgm:pt modelId="{26866711-CBD4-4A42-AACF-19302C816493}" type="sibTrans" cxnId="{02DFCADB-53BE-4687-A310-6AE78C4D505A}">
      <dgm:prSet custT="1"/>
      <dgm:spPr/>
      <dgm:t>
        <a:bodyPr/>
        <a:lstStyle/>
        <a:p>
          <a:endParaRPr lang="en-US" sz="1000"/>
        </a:p>
      </dgm:t>
    </dgm:pt>
    <dgm:pt modelId="{C4C3DD50-855C-4BF0-A148-64D6699EAFC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Receive Invoice </a:t>
          </a:r>
          <a:r>
            <a:rPr lang="en-US" sz="1200" dirty="0" smtClean="0"/>
            <a:t>60 days after </a:t>
          </a:r>
          <a:r>
            <a:rPr lang="en-US" sz="1200" dirty="0" smtClean="0"/>
            <a:t>Start of </a:t>
          </a:r>
          <a:r>
            <a:rPr lang="en-US" sz="1200" dirty="0" smtClean="0"/>
            <a:t>Term</a:t>
          </a:r>
          <a:endParaRPr lang="en-US" sz="1200" dirty="0"/>
        </a:p>
      </dgm:t>
    </dgm:pt>
    <dgm:pt modelId="{2B40DE43-E068-44FE-94C1-DEE7220B01CE}" type="parTrans" cxnId="{8BF0900B-8309-4973-B8EF-00D57D6983F3}">
      <dgm:prSet/>
      <dgm:spPr/>
      <dgm:t>
        <a:bodyPr/>
        <a:lstStyle/>
        <a:p>
          <a:endParaRPr lang="en-US" sz="1800"/>
        </a:p>
      </dgm:t>
    </dgm:pt>
    <dgm:pt modelId="{A8BF3A48-F340-4675-B16F-7E95A882E4D8}" type="sibTrans" cxnId="{8BF0900B-8309-4973-B8EF-00D57D6983F3}">
      <dgm:prSet/>
      <dgm:spPr/>
      <dgm:t>
        <a:bodyPr/>
        <a:lstStyle/>
        <a:p>
          <a:endParaRPr lang="en-US" sz="1800"/>
        </a:p>
      </dgm:t>
    </dgm:pt>
    <dgm:pt modelId="{3017729D-4E94-48E5-94B5-59AB82FEF92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 smtClean="0"/>
            <a:t>Pay Invoice Upon Receipt</a:t>
          </a:r>
          <a:endParaRPr lang="en-US" sz="1200" dirty="0"/>
        </a:p>
      </dgm:t>
    </dgm:pt>
    <dgm:pt modelId="{AE71F33F-A45C-4F55-9E3A-88FD4907BAEF}" type="parTrans" cxnId="{6E6934D5-CDC4-490C-8580-8359DEA5ADCE}">
      <dgm:prSet/>
      <dgm:spPr/>
      <dgm:t>
        <a:bodyPr/>
        <a:lstStyle/>
        <a:p>
          <a:endParaRPr lang="en-US"/>
        </a:p>
      </dgm:t>
    </dgm:pt>
    <dgm:pt modelId="{0A4D6D7E-3231-4B2A-AA15-0E92B7FB9CD1}" type="sibTrans" cxnId="{6E6934D5-CDC4-490C-8580-8359DEA5ADCE}">
      <dgm:prSet/>
      <dgm:spPr/>
      <dgm:t>
        <a:bodyPr/>
        <a:lstStyle/>
        <a:p>
          <a:endParaRPr lang="en-US"/>
        </a:p>
      </dgm:t>
    </dgm:pt>
    <dgm:pt modelId="{6F10C05A-139B-48A3-870B-8E4DBE90E963}" type="pres">
      <dgm:prSet presAssocID="{FD7A15FB-CE13-4CF3-B8FB-BCD91A3406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146A06-AD0B-408C-A429-7DA6590300FE}" type="pres">
      <dgm:prSet presAssocID="{65B30E7A-540C-4B6F-B836-CFE00C95114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1E2FF-AAC0-4602-A72C-B03AC9F782F6}" type="pres">
      <dgm:prSet presAssocID="{244F11D4-E620-4D63-AF35-1C19B0607C4C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707D588-D91B-479D-B352-6277DDB4F6F0}" type="pres">
      <dgm:prSet presAssocID="{244F11D4-E620-4D63-AF35-1C19B0607C4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00C918B5-6C63-4EE5-8EC7-FB89536A69D9}" type="pres">
      <dgm:prSet presAssocID="{1D32BF13-B389-4292-BD32-8F97B7948B9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22121-6685-495C-9515-11FEB663F56A}" type="pres">
      <dgm:prSet presAssocID="{08D0F81D-4484-48D0-B368-389D9A9A1B3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C9645FA-756D-418B-9DC4-296E116DBC3B}" type="pres">
      <dgm:prSet presAssocID="{08D0F81D-4484-48D0-B368-389D9A9A1B32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F551BDA4-7317-40A8-BDF2-A7DEBDA20BAA}" type="pres">
      <dgm:prSet presAssocID="{42B28B29-E651-45CC-A751-D01F7EB80A8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051FD-03EB-441D-BDDF-17E0344CE0AB}" type="pres">
      <dgm:prSet presAssocID="{3AD0FF77-88DD-4B67-930B-B9AFEEC3932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F8E4CDA8-8DD6-47AC-8AEF-CE0F6B42C582}" type="pres">
      <dgm:prSet presAssocID="{3AD0FF77-88DD-4B67-930B-B9AFEEC3932C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C9E1F9D-AE60-40FF-95BB-7678D43D7DDE}" type="pres">
      <dgm:prSet presAssocID="{34A7CCA9-9E71-4857-872B-A97A5E96652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1DA3-E329-4A02-8FAE-F405C9DAC7DD}" type="pres">
      <dgm:prSet presAssocID="{FFF23930-E35F-4A1E-8EAE-BBC2B8981C9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0B5C5C26-1718-49AA-9501-F60F668D19D3}" type="pres">
      <dgm:prSet presAssocID="{FFF23930-E35F-4A1E-8EAE-BBC2B8981C9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6CC9819-02C3-4DAC-91DD-74B5973132B2}" type="pres">
      <dgm:prSet presAssocID="{478153EA-B829-4254-A6C0-54917AE4861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337A1-BA78-4D02-9B7F-C200A0D27B47}" type="pres">
      <dgm:prSet presAssocID="{26866711-CBD4-4A42-AACF-19302C81649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A505458-5BE0-4A52-BCEE-7CEA2D51FD85}" type="pres">
      <dgm:prSet presAssocID="{26866711-CBD4-4A42-AACF-19302C81649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5265A23-F2B0-4C2F-A918-C80226978CCF}" type="pres">
      <dgm:prSet presAssocID="{C4C3DD50-855C-4BF0-A148-64D6699EAFC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7118A-5A60-4644-A53D-80EC6D379BA0}" type="pres">
      <dgm:prSet presAssocID="{A8BF3A48-F340-4675-B16F-7E95A882E4D8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F436D0F-32FE-48E1-826C-5DFA0AA5F2E8}" type="pres">
      <dgm:prSet presAssocID="{A8BF3A48-F340-4675-B16F-7E95A882E4D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41A79D8-194B-4572-ACA6-D563BD318BB2}" type="pres">
      <dgm:prSet presAssocID="{3017729D-4E94-48E5-94B5-59AB82FEF92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75CF32-ED70-4C96-ABAE-D1871FD9DC0F}" type="presOf" srcId="{478153EA-B829-4254-A6C0-54917AE4861D}" destId="{46CC9819-02C3-4DAC-91DD-74B5973132B2}" srcOrd="0" destOrd="0" presId="urn:microsoft.com/office/officeart/2005/8/layout/process1"/>
    <dgm:cxn modelId="{8BF0900B-8309-4973-B8EF-00D57D6983F3}" srcId="{FD7A15FB-CE13-4CF3-B8FB-BCD91A340621}" destId="{C4C3DD50-855C-4BF0-A148-64D6699EAFC2}" srcOrd="5" destOrd="0" parTransId="{2B40DE43-E068-44FE-94C1-DEE7220B01CE}" sibTransId="{A8BF3A48-F340-4675-B16F-7E95A882E4D8}"/>
    <dgm:cxn modelId="{7865F9A9-BB1A-45DA-B19C-086BD2EEECC2}" type="presOf" srcId="{26866711-CBD4-4A42-AACF-19302C816493}" destId="{9A505458-5BE0-4A52-BCEE-7CEA2D51FD85}" srcOrd="1" destOrd="0" presId="urn:microsoft.com/office/officeart/2005/8/layout/process1"/>
    <dgm:cxn modelId="{D1878333-0410-40A6-A8F1-5FE2E344AC4E}" type="presOf" srcId="{08D0F81D-4484-48D0-B368-389D9A9A1B32}" destId="{6C9645FA-756D-418B-9DC4-296E116DBC3B}" srcOrd="1" destOrd="0" presId="urn:microsoft.com/office/officeart/2005/8/layout/process1"/>
    <dgm:cxn modelId="{9A56348F-DF80-4E03-B8A7-913A04C1D140}" srcId="{FD7A15FB-CE13-4CF3-B8FB-BCD91A340621}" destId="{1D32BF13-B389-4292-BD32-8F97B7948B9F}" srcOrd="1" destOrd="0" parTransId="{C80DB341-B327-4002-B125-C80AF1202C3E}" sibTransId="{08D0F81D-4484-48D0-B368-389D9A9A1B32}"/>
    <dgm:cxn modelId="{4C087092-6EE2-43DA-90F5-C25E106165B1}" type="presOf" srcId="{34A7CCA9-9E71-4857-872B-A97A5E966527}" destId="{4C9E1F9D-AE60-40FF-95BB-7678D43D7DDE}" srcOrd="0" destOrd="0" presId="urn:microsoft.com/office/officeart/2005/8/layout/process1"/>
    <dgm:cxn modelId="{870A8B7F-87B1-4272-B891-E3A6F15C68D1}" type="presOf" srcId="{244F11D4-E620-4D63-AF35-1C19B0607C4C}" destId="{CE21E2FF-AAC0-4602-A72C-B03AC9F782F6}" srcOrd="0" destOrd="0" presId="urn:microsoft.com/office/officeart/2005/8/layout/process1"/>
    <dgm:cxn modelId="{0A8C18F0-B186-4F42-85A2-15BB908831EC}" type="presOf" srcId="{42B28B29-E651-45CC-A751-D01F7EB80A87}" destId="{F551BDA4-7317-40A8-BDF2-A7DEBDA20BAA}" srcOrd="0" destOrd="0" presId="urn:microsoft.com/office/officeart/2005/8/layout/process1"/>
    <dgm:cxn modelId="{B515A4AF-98BE-40B6-853D-F870BC125F07}" type="presOf" srcId="{3AD0FF77-88DD-4B67-930B-B9AFEEC3932C}" destId="{F8E4CDA8-8DD6-47AC-8AEF-CE0F6B42C582}" srcOrd="1" destOrd="0" presId="urn:microsoft.com/office/officeart/2005/8/layout/process1"/>
    <dgm:cxn modelId="{1B868989-0430-4DB6-BA79-394FB8CEA286}" type="presOf" srcId="{244F11D4-E620-4D63-AF35-1C19B0607C4C}" destId="{F707D588-D91B-479D-B352-6277DDB4F6F0}" srcOrd="1" destOrd="0" presId="urn:microsoft.com/office/officeart/2005/8/layout/process1"/>
    <dgm:cxn modelId="{FEA61C0E-9B57-4CA9-A14E-E5F1F7250997}" type="presOf" srcId="{3AD0FF77-88DD-4B67-930B-B9AFEEC3932C}" destId="{FEF051FD-03EB-441D-BDDF-17E0344CE0AB}" srcOrd="0" destOrd="0" presId="urn:microsoft.com/office/officeart/2005/8/layout/process1"/>
    <dgm:cxn modelId="{D65EAF1D-8BC9-4858-A8B5-76AB638529D1}" type="presOf" srcId="{FFF23930-E35F-4A1E-8EAE-BBC2B8981C90}" destId="{0B5C5C26-1718-49AA-9501-F60F668D19D3}" srcOrd="1" destOrd="0" presId="urn:microsoft.com/office/officeart/2005/8/layout/process1"/>
    <dgm:cxn modelId="{02DFCADB-53BE-4687-A310-6AE78C4D505A}" srcId="{FD7A15FB-CE13-4CF3-B8FB-BCD91A340621}" destId="{478153EA-B829-4254-A6C0-54917AE4861D}" srcOrd="4" destOrd="0" parTransId="{0495565B-25DF-4DD7-81EC-3561D559FA07}" sibTransId="{26866711-CBD4-4A42-AACF-19302C816493}"/>
    <dgm:cxn modelId="{30F76EB1-1DA0-4E05-A5E2-1FDAB25D8CB7}" type="presOf" srcId="{1D32BF13-B389-4292-BD32-8F97B7948B9F}" destId="{00C918B5-6C63-4EE5-8EC7-FB89536A69D9}" srcOrd="0" destOrd="0" presId="urn:microsoft.com/office/officeart/2005/8/layout/process1"/>
    <dgm:cxn modelId="{AD44D6EE-F725-46EA-BC4D-533A50AFDC69}" type="presOf" srcId="{08D0F81D-4484-48D0-B368-389D9A9A1B32}" destId="{21422121-6685-495C-9515-11FEB663F56A}" srcOrd="0" destOrd="0" presId="urn:microsoft.com/office/officeart/2005/8/layout/process1"/>
    <dgm:cxn modelId="{EBDF2E97-947A-4DA3-91FF-3E52B5D860FA}" type="presOf" srcId="{26866711-CBD4-4A42-AACF-19302C816493}" destId="{F53337A1-BA78-4D02-9B7F-C200A0D27B47}" srcOrd="0" destOrd="0" presId="urn:microsoft.com/office/officeart/2005/8/layout/process1"/>
    <dgm:cxn modelId="{DC40FD50-F3D9-4F99-A7BA-EF7839026AF0}" srcId="{FD7A15FB-CE13-4CF3-B8FB-BCD91A340621}" destId="{65B30E7A-540C-4B6F-B836-CFE00C951142}" srcOrd="0" destOrd="0" parTransId="{D0D442FB-8A1C-4EFF-B121-8F5B2C98EF56}" sibTransId="{244F11D4-E620-4D63-AF35-1C19B0607C4C}"/>
    <dgm:cxn modelId="{D98648BB-5EDF-453A-9B0C-2AC2D8148DFA}" type="presOf" srcId="{3017729D-4E94-48E5-94B5-59AB82FEF923}" destId="{041A79D8-194B-4572-ACA6-D563BD318BB2}" srcOrd="0" destOrd="0" presId="urn:microsoft.com/office/officeart/2005/8/layout/process1"/>
    <dgm:cxn modelId="{17044B1D-B7F2-476C-A668-AD5599C413C1}" srcId="{FD7A15FB-CE13-4CF3-B8FB-BCD91A340621}" destId="{34A7CCA9-9E71-4857-872B-A97A5E966527}" srcOrd="3" destOrd="0" parTransId="{549C1945-06AA-4BA1-8780-C2226140FA2A}" sibTransId="{FFF23930-E35F-4A1E-8EAE-BBC2B8981C90}"/>
    <dgm:cxn modelId="{E09F659F-A847-4596-B2B9-B9AB304A3975}" type="presOf" srcId="{A8BF3A48-F340-4675-B16F-7E95A882E4D8}" destId="{FF436D0F-32FE-48E1-826C-5DFA0AA5F2E8}" srcOrd="1" destOrd="0" presId="urn:microsoft.com/office/officeart/2005/8/layout/process1"/>
    <dgm:cxn modelId="{E3110CED-78B0-4168-8708-E8CBB9E4FFB1}" type="presOf" srcId="{65B30E7A-540C-4B6F-B836-CFE00C951142}" destId="{70146A06-AD0B-408C-A429-7DA6590300FE}" srcOrd="0" destOrd="0" presId="urn:microsoft.com/office/officeart/2005/8/layout/process1"/>
    <dgm:cxn modelId="{6EACDBF4-004A-4A49-8A3C-775184F90D3C}" srcId="{FD7A15FB-CE13-4CF3-B8FB-BCD91A340621}" destId="{42B28B29-E651-45CC-A751-D01F7EB80A87}" srcOrd="2" destOrd="0" parTransId="{9CE3264F-D144-477E-8901-288E0EFECCBC}" sibTransId="{3AD0FF77-88DD-4B67-930B-B9AFEEC3932C}"/>
    <dgm:cxn modelId="{36DAA70E-ED2C-4733-97D1-1EFFF860A887}" type="presOf" srcId="{FD7A15FB-CE13-4CF3-B8FB-BCD91A340621}" destId="{6F10C05A-139B-48A3-870B-8E4DBE90E963}" srcOrd="0" destOrd="0" presId="urn:microsoft.com/office/officeart/2005/8/layout/process1"/>
    <dgm:cxn modelId="{7B9AE18B-31B9-431F-8706-D2BE1A0F9A01}" type="presOf" srcId="{A8BF3A48-F340-4675-B16F-7E95A882E4D8}" destId="{0587118A-5A60-4644-A53D-80EC6D379BA0}" srcOrd="0" destOrd="0" presId="urn:microsoft.com/office/officeart/2005/8/layout/process1"/>
    <dgm:cxn modelId="{6E6934D5-CDC4-490C-8580-8359DEA5ADCE}" srcId="{FD7A15FB-CE13-4CF3-B8FB-BCD91A340621}" destId="{3017729D-4E94-48E5-94B5-59AB82FEF923}" srcOrd="6" destOrd="0" parTransId="{AE71F33F-A45C-4F55-9E3A-88FD4907BAEF}" sibTransId="{0A4D6D7E-3231-4B2A-AA15-0E92B7FB9CD1}"/>
    <dgm:cxn modelId="{C76EA052-800D-4510-B4F5-2508B61F7C0A}" type="presOf" srcId="{FFF23930-E35F-4A1E-8EAE-BBC2B8981C90}" destId="{9D241DA3-E329-4A02-8FAE-F405C9DAC7DD}" srcOrd="0" destOrd="0" presId="urn:microsoft.com/office/officeart/2005/8/layout/process1"/>
    <dgm:cxn modelId="{5CF8C907-6212-4B99-B118-FDEA348E9DCD}" type="presOf" srcId="{C4C3DD50-855C-4BF0-A148-64D6699EAFC2}" destId="{45265A23-F2B0-4C2F-A918-C80226978CCF}" srcOrd="0" destOrd="0" presId="urn:microsoft.com/office/officeart/2005/8/layout/process1"/>
    <dgm:cxn modelId="{F690E60E-85BC-4E2B-A7A5-038129254C3A}" type="presParOf" srcId="{6F10C05A-139B-48A3-870B-8E4DBE90E963}" destId="{70146A06-AD0B-408C-A429-7DA6590300FE}" srcOrd="0" destOrd="0" presId="urn:microsoft.com/office/officeart/2005/8/layout/process1"/>
    <dgm:cxn modelId="{942B340D-7A06-4E74-AF98-11654EF26199}" type="presParOf" srcId="{6F10C05A-139B-48A3-870B-8E4DBE90E963}" destId="{CE21E2FF-AAC0-4602-A72C-B03AC9F782F6}" srcOrd="1" destOrd="0" presId="urn:microsoft.com/office/officeart/2005/8/layout/process1"/>
    <dgm:cxn modelId="{3E8003C2-8AD8-4893-81CD-38F9729998B0}" type="presParOf" srcId="{CE21E2FF-AAC0-4602-A72C-B03AC9F782F6}" destId="{F707D588-D91B-479D-B352-6277DDB4F6F0}" srcOrd="0" destOrd="0" presId="urn:microsoft.com/office/officeart/2005/8/layout/process1"/>
    <dgm:cxn modelId="{F41E36AD-7A69-44AC-A361-472792C19FDB}" type="presParOf" srcId="{6F10C05A-139B-48A3-870B-8E4DBE90E963}" destId="{00C918B5-6C63-4EE5-8EC7-FB89536A69D9}" srcOrd="2" destOrd="0" presId="urn:microsoft.com/office/officeart/2005/8/layout/process1"/>
    <dgm:cxn modelId="{CB641644-65BB-4C85-B74A-B33D3D481D09}" type="presParOf" srcId="{6F10C05A-139B-48A3-870B-8E4DBE90E963}" destId="{21422121-6685-495C-9515-11FEB663F56A}" srcOrd="3" destOrd="0" presId="urn:microsoft.com/office/officeart/2005/8/layout/process1"/>
    <dgm:cxn modelId="{ECDC13A2-E68F-47D3-8B36-357313C75B99}" type="presParOf" srcId="{21422121-6685-495C-9515-11FEB663F56A}" destId="{6C9645FA-756D-418B-9DC4-296E116DBC3B}" srcOrd="0" destOrd="0" presId="urn:microsoft.com/office/officeart/2005/8/layout/process1"/>
    <dgm:cxn modelId="{E820B3AE-30F9-41CB-9A4D-15F3CABCA547}" type="presParOf" srcId="{6F10C05A-139B-48A3-870B-8E4DBE90E963}" destId="{F551BDA4-7317-40A8-BDF2-A7DEBDA20BAA}" srcOrd="4" destOrd="0" presId="urn:microsoft.com/office/officeart/2005/8/layout/process1"/>
    <dgm:cxn modelId="{D4B24F26-618F-4EB2-A3B8-44958BEC7E60}" type="presParOf" srcId="{6F10C05A-139B-48A3-870B-8E4DBE90E963}" destId="{FEF051FD-03EB-441D-BDDF-17E0344CE0AB}" srcOrd="5" destOrd="0" presId="urn:microsoft.com/office/officeart/2005/8/layout/process1"/>
    <dgm:cxn modelId="{F4A85C7A-5C7B-45BB-AE8A-148255B3406F}" type="presParOf" srcId="{FEF051FD-03EB-441D-BDDF-17E0344CE0AB}" destId="{F8E4CDA8-8DD6-47AC-8AEF-CE0F6B42C582}" srcOrd="0" destOrd="0" presId="urn:microsoft.com/office/officeart/2005/8/layout/process1"/>
    <dgm:cxn modelId="{00C52184-32D8-4D8A-9867-AF9131CD81DD}" type="presParOf" srcId="{6F10C05A-139B-48A3-870B-8E4DBE90E963}" destId="{4C9E1F9D-AE60-40FF-95BB-7678D43D7DDE}" srcOrd="6" destOrd="0" presId="urn:microsoft.com/office/officeart/2005/8/layout/process1"/>
    <dgm:cxn modelId="{831E7D4F-760F-467D-83C9-C6F178A7D7E6}" type="presParOf" srcId="{6F10C05A-139B-48A3-870B-8E4DBE90E963}" destId="{9D241DA3-E329-4A02-8FAE-F405C9DAC7DD}" srcOrd="7" destOrd="0" presId="urn:microsoft.com/office/officeart/2005/8/layout/process1"/>
    <dgm:cxn modelId="{321CDD66-8737-4554-9618-08EE5B91C2CD}" type="presParOf" srcId="{9D241DA3-E329-4A02-8FAE-F405C9DAC7DD}" destId="{0B5C5C26-1718-49AA-9501-F60F668D19D3}" srcOrd="0" destOrd="0" presId="urn:microsoft.com/office/officeart/2005/8/layout/process1"/>
    <dgm:cxn modelId="{D56DA55C-231E-468F-A868-360D832ABE4A}" type="presParOf" srcId="{6F10C05A-139B-48A3-870B-8E4DBE90E963}" destId="{46CC9819-02C3-4DAC-91DD-74B5973132B2}" srcOrd="8" destOrd="0" presId="urn:microsoft.com/office/officeart/2005/8/layout/process1"/>
    <dgm:cxn modelId="{4E8B5830-DF43-4D1C-A4FE-EF5DDD43194D}" type="presParOf" srcId="{6F10C05A-139B-48A3-870B-8E4DBE90E963}" destId="{F53337A1-BA78-4D02-9B7F-C200A0D27B47}" srcOrd="9" destOrd="0" presId="urn:microsoft.com/office/officeart/2005/8/layout/process1"/>
    <dgm:cxn modelId="{8A3A2103-EE25-4005-B373-5E05E937D27F}" type="presParOf" srcId="{F53337A1-BA78-4D02-9B7F-C200A0D27B47}" destId="{9A505458-5BE0-4A52-BCEE-7CEA2D51FD85}" srcOrd="0" destOrd="0" presId="urn:microsoft.com/office/officeart/2005/8/layout/process1"/>
    <dgm:cxn modelId="{E42167BA-4EA3-4616-9B15-8F8C28894120}" type="presParOf" srcId="{6F10C05A-139B-48A3-870B-8E4DBE90E963}" destId="{45265A23-F2B0-4C2F-A918-C80226978CCF}" srcOrd="10" destOrd="0" presId="urn:microsoft.com/office/officeart/2005/8/layout/process1"/>
    <dgm:cxn modelId="{8E4F7280-48C1-43C5-8208-80846E2FD3E3}" type="presParOf" srcId="{6F10C05A-139B-48A3-870B-8E4DBE90E963}" destId="{0587118A-5A60-4644-A53D-80EC6D379BA0}" srcOrd="11" destOrd="0" presId="urn:microsoft.com/office/officeart/2005/8/layout/process1"/>
    <dgm:cxn modelId="{D44E867C-9CD3-4A76-82C7-C40D5134AAC1}" type="presParOf" srcId="{0587118A-5A60-4644-A53D-80EC6D379BA0}" destId="{FF436D0F-32FE-48E1-826C-5DFA0AA5F2E8}" srcOrd="0" destOrd="0" presId="urn:microsoft.com/office/officeart/2005/8/layout/process1"/>
    <dgm:cxn modelId="{DB292B62-73D8-4D71-A29D-8009DC961EB9}" type="presParOf" srcId="{6F10C05A-139B-48A3-870B-8E4DBE90E963}" destId="{041A79D8-194B-4572-ACA6-D563BD318BB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146A06-AD0B-408C-A429-7DA6590300FE}">
      <dsp:nvSpPr>
        <dsp:cNvPr id="0" name=""/>
        <dsp:cNvSpPr/>
      </dsp:nvSpPr>
      <dsp:spPr>
        <a:xfrm>
          <a:off x="2203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</a:t>
          </a:r>
          <a:endParaRPr lang="en-US" sz="1200" kern="1200" dirty="0"/>
        </a:p>
      </dsp:txBody>
      <dsp:txXfrm>
        <a:off x="2203" y="650619"/>
        <a:ext cx="834488" cy="984761"/>
      </dsp:txXfrm>
    </dsp:sp>
    <dsp:sp modelId="{CE21E2FF-AAC0-4602-A72C-B03AC9F782F6}">
      <dsp:nvSpPr>
        <dsp:cNvPr id="0" name=""/>
        <dsp:cNvSpPr/>
      </dsp:nvSpPr>
      <dsp:spPr>
        <a:xfrm>
          <a:off x="920141" y="1039523"/>
          <a:ext cx="176911" cy="20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20141" y="1039523"/>
        <a:ext cx="176911" cy="206953"/>
      </dsp:txXfrm>
    </dsp:sp>
    <dsp:sp modelId="{00C918B5-6C63-4EE5-8EC7-FB89536A69D9}">
      <dsp:nvSpPr>
        <dsp:cNvPr id="0" name=""/>
        <dsp:cNvSpPr/>
      </dsp:nvSpPr>
      <dsp:spPr>
        <a:xfrm>
          <a:off x="1170487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Quick Price</a:t>
          </a:r>
          <a:endParaRPr lang="en-US" sz="1200" kern="1200" dirty="0"/>
        </a:p>
      </dsp:txBody>
      <dsp:txXfrm>
        <a:off x="1170487" y="650619"/>
        <a:ext cx="834488" cy="984761"/>
      </dsp:txXfrm>
    </dsp:sp>
    <dsp:sp modelId="{21422121-6685-495C-9515-11FEB663F56A}">
      <dsp:nvSpPr>
        <dsp:cNvPr id="0" name=""/>
        <dsp:cNvSpPr/>
      </dsp:nvSpPr>
      <dsp:spPr>
        <a:xfrm>
          <a:off x="2088425" y="1039523"/>
          <a:ext cx="176911" cy="20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88425" y="1039523"/>
        <a:ext cx="176911" cy="206953"/>
      </dsp:txXfrm>
    </dsp:sp>
    <dsp:sp modelId="{F551BDA4-7317-40A8-BDF2-A7DEBDA20BAA}">
      <dsp:nvSpPr>
        <dsp:cNvPr id="0" name=""/>
        <dsp:cNvSpPr/>
      </dsp:nvSpPr>
      <dsp:spPr>
        <a:xfrm>
          <a:off x="2338771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Order Header</a:t>
          </a:r>
          <a:endParaRPr lang="en-US" sz="1200" kern="1200" dirty="0"/>
        </a:p>
      </dsp:txBody>
      <dsp:txXfrm>
        <a:off x="2338771" y="650619"/>
        <a:ext cx="834488" cy="984761"/>
      </dsp:txXfrm>
    </dsp:sp>
    <dsp:sp modelId="{FEF051FD-03EB-441D-BDDF-17E0344CE0AB}">
      <dsp:nvSpPr>
        <dsp:cNvPr id="0" name=""/>
        <dsp:cNvSpPr/>
      </dsp:nvSpPr>
      <dsp:spPr>
        <a:xfrm>
          <a:off x="3256709" y="1039523"/>
          <a:ext cx="176911" cy="20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56709" y="1039523"/>
        <a:ext cx="176911" cy="206953"/>
      </dsp:txXfrm>
    </dsp:sp>
    <dsp:sp modelId="{4C9E1F9D-AE60-40FF-95BB-7678D43D7DDE}">
      <dsp:nvSpPr>
        <dsp:cNvPr id="0" name=""/>
        <dsp:cNvSpPr/>
      </dsp:nvSpPr>
      <dsp:spPr>
        <a:xfrm>
          <a:off x="3507055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Order Detail(s)</a:t>
          </a:r>
          <a:endParaRPr lang="en-US" sz="1200" i="1" kern="1200" dirty="0"/>
        </a:p>
      </dsp:txBody>
      <dsp:txXfrm>
        <a:off x="3507055" y="650619"/>
        <a:ext cx="834488" cy="984761"/>
      </dsp:txXfrm>
    </dsp:sp>
    <dsp:sp modelId="{9D241DA3-E329-4A02-8FAE-F405C9DAC7DD}">
      <dsp:nvSpPr>
        <dsp:cNvPr id="0" name=""/>
        <dsp:cNvSpPr/>
      </dsp:nvSpPr>
      <dsp:spPr>
        <a:xfrm>
          <a:off x="4424993" y="1039523"/>
          <a:ext cx="176911" cy="20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424993" y="1039523"/>
        <a:ext cx="176911" cy="206953"/>
      </dsp:txXfrm>
    </dsp:sp>
    <dsp:sp modelId="{46CC9819-02C3-4DAC-91DD-74B5973132B2}">
      <dsp:nvSpPr>
        <dsp:cNvPr id="0" name=""/>
        <dsp:cNvSpPr/>
      </dsp:nvSpPr>
      <dsp:spPr>
        <a:xfrm>
          <a:off x="4675339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Commit Order</a:t>
          </a:r>
          <a:endParaRPr lang="en-US" sz="1200" kern="1200" dirty="0"/>
        </a:p>
      </dsp:txBody>
      <dsp:txXfrm>
        <a:off x="4675339" y="650619"/>
        <a:ext cx="834488" cy="984761"/>
      </dsp:txXfrm>
    </dsp:sp>
    <dsp:sp modelId="{F53337A1-BA78-4D02-9B7F-C200A0D27B47}">
      <dsp:nvSpPr>
        <dsp:cNvPr id="0" name=""/>
        <dsp:cNvSpPr/>
      </dsp:nvSpPr>
      <dsp:spPr>
        <a:xfrm>
          <a:off x="5593277" y="1039523"/>
          <a:ext cx="176911" cy="20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93277" y="1039523"/>
        <a:ext cx="176911" cy="206953"/>
      </dsp:txXfrm>
    </dsp:sp>
    <dsp:sp modelId="{45265A23-F2B0-4C2F-A918-C80226978CCF}">
      <dsp:nvSpPr>
        <dsp:cNvPr id="0" name=""/>
        <dsp:cNvSpPr/>
      </dsp:nvSpPr>
      <dsp:spPr>
        <a:xfrm>
          <a:off x="5843623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Receive Invoice </a:t>
          </a:r>
          <a:r>
            <a:rPr lang="en-US" sz="1200" kern="1200" dirty="0" smtClean="0"/>
            <a:t>60 days after </a:t>
          </a:r>
          <a:r>
            <a:rPr lang="en-US" sz="1200" kern="1200" dirty="0" smtClean="0"/>
            <a:t>Start of </a:t>
          </a:r>
          <a:r>
            <a:rPr lang="en-US" sz="1200" kern="1200" dirty="0" smtClean="0"/>
            <a:t>Term</a:t>
          </a:r>
          <a:endParaRPr lang="en-US" sz="1200" kern="1200" dirty="0"/>
        </a:p>
      </dsp:txBody>
      <dsp:txXfrm>
        <a:off x="5843623" y="650619"/>
        <a:ext cx="834488" cy="984761"/>
      </dsp:txXfrm>
    </dsp:sp>
    <dsp:sp modelId="{0587118A-5A60-4644-A53D-80EC6D379BA0}">
      <dsp:nvSpPr>
        <dsp:cNvPr id="0" name=""/>
        <dsp:cNvSpPr/>
      </dsp:nvSpPr>
      <dsp:spPr>
        <a:xfrm>
          <a:off x="6761561" y="1039523"/>
          <a:ext cx="176911" cy="20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761561" y="1039523"/>
        <a:ext cx="176911" cy="206953"/>
      </dsp:txXfrm>
    </dsp:sp>
    <dsp:sp modelId="{041A79D8-194B-4572-ACA6-D563BD318BB2}">
      <dsp:nvSpPr>
        <dsp:cNvPr id="0" name=""/>
        <dsp:cNvSpPr/>
      </dsp:nvSpPr>
      <dsp:spPr>
        <a:xfrm>
          <a:off x="7011907" y="650619"/>
          <a:ext cx="834488" cy="9847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Pay Invoice Upon Receipt</a:t>
          </a:r>
          <a:endParaRPr lang="en-US" sz="1200" kern="1200" dirty="0"/>
        </a:p>
      </dsp:txBody>
      <dsp:txXfrm>
        <a:off x="7011907" y="650619"/>
        <a:ext cx="834488" cy="984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1CD6-8C12-43AC-87BC-6DD160407F5B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7F308-789B-4FF1-BBFD-B7661AEB3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92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02EE-93B6-4F34-96F7-A75A9BC18160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1CBD-7188-42B9-B405-176FF5EDCED5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ED4D-CDFB-474A-8409-6DEDB3073CAF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3B9-E974-4904-99B6-F1BB843911FC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7718-9C00-4000-974F-96B26D95F14D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EE5-80FC-421A-A7D2-A8140651ED75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BC1-BC7B-4644-B4BD-4D10D3B7F7E8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ED8-5F3D-4D2E-BBE4-6089244CC503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3EA1-AB2B-4B37-8E96-4471905C50F1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0807-7077-4F4B-945A-E6B60FCD6C38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8DA1-FEB6-4648-B0DB-BB917533D2BE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9062-867E-4AA9-A067-FEA376904FB7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8912-A477-4444-B4B6-E20BB6ED0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Processing Academic Orders via CCC Permissions Gateway</a:t>
            </a:r>
            <a:endParaRPr lang="en-US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533400"/>
          <a:ext cx="7848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3B9-E974-4904-99B6-F1BB843911FC}" type="datetime1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Academic Gateway API Workflow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337679"/>
            <a:ext cx="396240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/>
              <a:t>Orders may be modified or cancelled at any time up </a:t>
            </a:r>
            <a:r>
              <a:rPr lang="en-US" sz="1100" smtClean="0"/>
              <a:t>to </a:t>
            </a:r>
            <a:r>
              <a:rPr lang="en-US" sz="1100" smtClean="0"/>
              <a:t>60 </a:t>
            </a:r>
            <a:r>
              <a:rPr lang="en-US" sz="1100" dirty="0" smtClean="0"/>
              <a:t>days after start of term.</a:t>
            </a:r>
          </a:p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/>
              <a:t>Payment is due in full to CCC upon receipt of invoice, regardless of whether developer has received payment from licensee.</a:t>
            </a:r>
          </a:p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/>
              <a:t>When cancelling an order:</a:t>
            </a:r>
          </a:p>
          <a:p>
            <a:pPr marL="404813" lvl="1" indent="-117475">
              <a:lnSpc>
                <a:spcPct val="150000"/>
              </a:lnSpc>
              <a:buFont typeface="Arial" pitchFamily="34" charset="0"/>
              <a:buChar char="•"/>
              <a:tabLst>
                <a:tab pos="404813" algn="l"/>
              </a:tabLst>
            </a:pPr>
            <a:r>
              <a:rPr lang="en-US" sz="1100" dirty="0" smtClean="0"/>
              <a:t>CCC will </a:t>
            </a:r>
            <a:r>
              <a:rPr lang="en-US" sz="1100" dirty="0" smtClean="0"/>
              <a:t>automatically credit </a:t>
            </a:r>
            <a:r>
              <a:rPr lang="en-US" sz="1100" dirty="0" smtClean="0"/>
              <a:t>full order (license fees and processing fees) if  order has not yet been invoiced.</a:t>
            </a:r>
          </a:p>
          <a:p>
            <a:pPr marL="404813" lvl="1" indent="-117475">
              <a:lnSpc>
                <a:spcPct val="150000"/>
              </a:lnSpc>
              <a:buFont typeface="Arial" pitchFamily="34" charset="0"/>
              <a:buChar char="•"/>
              <a:tabLst>
                <a:tab pos="404813" algn="l"/>
              </a:tabLst>
            </a:pPr>
            <a:r>
              <a:rPr lang="en-US" sz="1100" dirty="0" smtClean="0"/>
              <a:t>CCC will credit </a:t>
            </a:r>
            <a:r>
              <a:rPr lang="en-US" sz="1100" dirty="0" smtClean="0"/>
              <a:t> only license </a:t>
            </a:r>
            <a:r>
              <a:rPr lang="en-US" sz="1100" dirty="0" smtClean="0"/>
              <a:t>fees </a:t>
            </a:r>
            <a:r>
              <a:rPr lang="en-US" sz="1100" dirty="0" smtClean="0"/>
              <a:t>if </a:t>
            </a:r>
            <a:r>
              <a:rPr lang="en-US" sz="1100" dirty="0" smtClean="0"/>
              <a:t>order has been invoiced.</a:t>
            </a:r>
          </a:p>
          <a:p>
            <a:pPr marL="404813" lvl="1" indent="-117475">
              <a:lnSpc>
                <a:spcPct val="150000"/>
              </a:lnSpc>
              <a:buFont typeface="Arial" pitchFamily="34" charset="0"/>
              <a:buChar char="•"/>
              <a:tabLst>
                <a:tab pos="404813" algn="l"/>
              </a:tabLst>
            </a:pPr>
            <a:r>
              <a:rPr lang="en-US" sz="1100" dirty="0" smtClean="0"/>
              <a:t>On any orders that have been invoiced, paid and where royalties have been distributed to CCC rightsholders, CCC can not cancel or issue credits of any kind.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337679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/>
              <a:t>Developers must test </a:t>
            </a:r>
            <a:r>
              <a:rPr lang="en-US" sz="1100" u="sng" dirty="0" smtClean="0"/>
              <a:t>all</a:t>
            </a:r>
            <a:r>
              <a:rPr lang="en-US" sz="1100" dirty="0" smtClean="0"/>
              <a:t> software updates in CCC’s Demo environment </a:t>
            </a:r>
            <a:r>
              <a:rPr lang="en-US" sz="1100" u="sng" dirty="0" smtClean="0"/>
              <a:t>and</a:t>
            </a:r>
            <a:r>
              <a:rPr lang="en-US" sz="1100" dirty="0" smtClean="0"/>
              <a:t> request validation by a CCC Implementation Specialist before deploying updates to CCC’s Production environment.</a:t>
            </a:r>
          </a:p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/>
              <a:t>CCC recommends that developers verify the accuracy of orders processed within their application by leveraging “My Account” information on copyright.com .</a:t>
            </a:r>
          </a:p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/>
              <a:t>Unintended, duplicate or otherwise erroneous orders are the responsibility of the developer.  Please see details in Terms &amp; Conditions of developer’s signed agreement with CCC for more information.</a:t>
            </a:r>
          </a:p>
          <a:p>
            <a:pPr marL="117475" indent="-117475">
              <a:lnSpc>
                <a:spcPct val="150000"/>
              </a:lnSpc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3032879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Cancellations/Credits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3032879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6019800"/>
            <a:ext cx="1476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4191000" y="2362200"/>
            <a:ext cx="1905000" cy="304800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Modify Orders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228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Processing Academic Orders via CCC Permissions Gateway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Academic Orders via CCC Permissions Gateway</dc:title>
  <dc:creator>sfoxmuller</dc:creator>
  <cp:lastModifiedBy>sfoxmuller</cp:lastModifiedBy>
  <cp:revision>7</cp:revision>
  <dcterms:created xsi:type="dcterms:W3CDTF">2013-02-20T19:31:38Z</dcterms:created>
  <dcterms:modified xsi:type="dcterms:W3CDTF">2013-02-22T20:12:25Z</dcterms:modified>
</cp:coreProperties>
</file>