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03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1" y="457201"/>
            <a:ext cx="1537619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sz="4400"/>
              <a:t>Sistema web para la gestión académica de inscripción y Late-Pass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1"/>
            <a:ext cx="8442439" cy="20928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2800"/>
              <a:t>Roger R. Carvajal (C.I. V-11001150)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2800"/>
              <a:t>Jimmy Stavisky (Tutor)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2800"/>
              <a:t>Universidad del Zulia - Facultad Experimental de Ciencias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2800"/>
              <a:t>Maracaibo, 30 de septiembre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68192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Resultados - Impacto Cuantificable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828800"/>
            <a:ext cx="6624570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Ahorro de tiempo: 75% reducción (30 min → 5 min)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Precisión: Error &lt;1%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Eficiencia: Reportes en &lt;15 segundos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457201"/>
            <a:ext cx="269336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Conclusiones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877971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Sistema optimizó gestión académica del CEIA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Automatización de procesos críticos (inscripción, Late-Pass, reportes)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Mejora en seguridad, accesibilidad y toma de decisiones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36638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Recomendaciones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5305" y="850232"/>
            <a:ext cx="565622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Capacitar al personal en uso del sistema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Crear documentación técnica detallada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Establecer plan de soporte técnico continuo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50574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Referencias Bibliográficas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238533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FFFFFF"/>
                </a:solidFill>
              </a:defRPr>
            </a:pPr>
            <a:r>
              <a:t>Veracierta (2022)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Hernández et al. (2022)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Rodríguez (2023)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Fermín (2022)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Wulandari et al. (2024)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2447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FFFFFF"/>
                </a:solidFill>
              </a:defRPr>
            </a:pPr>
            <a:r>
              <a:rPr sz="4800"/>
              <a:t>¡Gracias!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1"/>
            <a:ext cx="6291081" cy="13542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>
                <a:solidFill>
                  <a:srgbClr val="FFFFFF"/>
                </a:solidFill>
              </a:defRPr>
            </a:pPr>
            <a:r>
              <a:rPr sz="3200"/>
              <a:t>Preguntas y Comentarios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rPr sz="3200"/>
              <a:t>Contacto: rogerrcarvajal@gmail.com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457201"/>
            <a:ext cx="2614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Introducción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771826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 dirty="0" err="1"/>
              <a:t>Contexto</a:t>
            </a:r>
            <a:r>
              <a:rPr sz="2400" dirty="0"/>
              <a:t>: </a:t>
            </a:r>
            <a:r>
              <a:rPr sz="2400" dirty="0" err="1"/>
              <a:t>Digitalización</a:t>
            </a:r>
            <a:r>
              <a:rPr sz="2400" dirty="0"/>
              <a:t> de </a:t>
            </a:r>
            <a:r>
              <a:rPr sz="2400" dirty="0" err="1"/>
              <a:t>procesos</a:t>
            </a:r>
            <a:r>
              <a:rPr sz="2400" dirty="0"/>
              <a:t> </a:t>
            </a:r>
            <a:r>
              <a:rPr sz="2400" dirty="0" err="1"/>
              <a:t>académicos</a:t>
            </a:r>
            <a:endParaRPr sz="2400" dirty="0"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 dirty="0" err="1"/>
              <a:t>Problema</a:t>
            </a:r>
            <a:r>
              <a:rPr sz="2400" dirty="0"/>
              <a:t> clave: </a:t>
            </a:r>
            <a:r>
              <a:rPr sz="2400" dirty="0" err="1"/>
              <a:t>Gestión</a:t>
            </a:r>
            <a:r>
              <a:rPr sz="2400" dirty="0"/>
              <a:t> manual de </a:t>
            </a:r>
            <a:r>
              <a:rPr sz="2400" dirty="0" err="1"/>
              <a:t>inscripciones</a:t>
            </a:r>
            <a:r>
              <a:rPr sz="2400" dirty="0"/>
              <a:t> y Late-Pass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 dirty="0" err="1"/>
              <a:t>Solución</a:t>
            </a:r>
            <a:r>
              <a:rPr sz="2400" dirty="0"/>
              <a:t>: Sistema web integral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457201"/>
            <a:ext cx="56521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Planteamiento del Problema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553305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Ineficiencias: 37.5 horas de trabajo manual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Riesgos: Tasa de error &gt;20%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Impacto: Pérdida de datos y retrasos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0"/>
            <a:ext cx="379591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rPr sz="4000"/>
              <a:t>Objetivo General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1150385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Desarrollar un sistema web para la gestión académica de inscripción y Late-Pass en el CEIA.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457201"/>
            <a:ext cx="420012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Objetivos Específicos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828801"/>
            <a:ext cx="6267678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Analizar flujos de trabajo manuales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Diseñar interfaz intuitiva (&lt;5 min por inscripción)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Integrar módulos con PostgreSQL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Implementar generación de QR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Desarrollar reportes en PDF (&lt;15 segundos)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290534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Marco Teórico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1" y="457201"/>
            <a:ext cx="26424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Metodología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0"/>
            <a:ext cx="669875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Enfoque: Proyecto Factible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Modelo: Desarrollo en Cascada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Fases: Análisis → Diseño → Construcción → Pruebas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457201"/>
            <a:ext cx="73547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Resultados - Arquitectura del Sistema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828800"/>
            <a:ext cx="633942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Estructura: 3 capas (Presentación, Lógica, Datos)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Seguridad: Punto de acceso único (/public)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Tecnologías: PHP 8+, PostgreSQL, HTML5/CSS3/JS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8400" y="457201"/>
            <a:ext cx="6630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sz="3600"/>
              <a:t>Resultados - Módulos del Sistema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1" y="1828801"/>
            <a:ext cx="9136091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Autenticación y Usuarios: Roles (Superusuario, Administrador, Consulta)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Estudiantes: Inscripción digital y gestión de expedientes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Late-Pass: Generación de QR y control de acceso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rPr sz="2400"/>
              <a:t>Reportes: Planillas, roster y listados en 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R. Carvajal</cp:lastModifiedBy>
  <cp:revision>2</cp:revision>
  <dcterms:created xsi:type="dcterms:W3CDTF">2013-01-27T09:14:16Z</dcterms:created>
  <dcterms:modified xsi:type="dcterms:W3CDTF">2025-08-25T01:24:16Z</dcterms:modified>
  <cp:category/>
</cp:coreProperties>
</file>