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2"/>
  </p:notesMasterIdLst>
  <p:sldIdLst>
    <p:sldId id="256" r:id="rId5"/>
    <p:sldId id="262" r:id="rId6"/>
    <p:sldId id="266" r:id="rId7"/>
    <p:sldId id="257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</p14:sldIdLst>
        </p14:section>
        <p14:section name="Diseñar, impresionar, trabajar en equipo" id="{B9B51309-D148-4332-87C2-07BE32FBCA3B}">
          <p14:sldIdLst>
            <p14:sldId id="262"/>
            <p14:sldId id="266"/>
            <p14:sldId id="257"/>
            <p14:sldId id="265"/>
            <p14:sldId id="264"/>
          </p14:sldIdLst>
        </p14:section>
        <p14:section name="Más información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h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80" autoAdjust="0"/>
  </p:normalViewPr>
  <p:slideViewPr>
    <p:cSldViewPr snapToGrid="0">
      <p:cViewPr varScale="1">
        <p:scale>
          <a:sx n="51" d="100"/>
          <a:sy n="51" d="100"/>
        </p:scale>
        <p:origin x="56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En el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308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Shopping Car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34452" y="4767709"/>
            <a:ext cx="3257548" cy="113779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noProof="1"/>
              <a:t>Rossby Fernandez (UI)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noProof="1"/>
              <a:t>Roger Ullaque (Contoller)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noProof="1"/>
              <a:t>Kely Flores (Model)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noProof="1"/>
              <a:t>Isabel Sánchez (BD)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Patron de Diseño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3"/>
            <a:ext cx="4876800" cy="46800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noProof="1"/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None/>
            </a:pPr>
            <a:endParaRPr lang="es-ES" noProof="1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9" y="1633118"/>
            <a:ext cx="10175861" cy="44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477-CCF1-4A0D-9E02-56715630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D09131-CA44-4CC5-B93C-86F78007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28396"/>
            <a:ext cx="8265144" cy="1705504"/>
          </a:xfrm>
        </p:spPr>
      </p:pic>
    </p:spTree>
    <p:extLst>
      <p:ext uri="{BB962C8B-B14F-4D97-AF65-F5344CB8AC3E}">
        <p14:creationId xmlns:p14="http://schemas.microsoft.com/office/powerpoint/2010/main" val="417960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/>
              <a:t>Diseño de la Base de Datos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05" y="5177247"/>
            <a:ext cx="495300" cy="447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5" y="3917095"/>
            <a:ext cx="499915" cy="445047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4434" y="2203304"/>
            <a:ext cx="11115618" cy="44567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724" y="517357"/>
            <a:ext cx="4021141" cy="16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301B-07E0-4CEB-899B-15CDA362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SQLite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66C58A-BEF7-4EFB-B769-E2266EF07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584" y="1391409"/>
            <a:ext cx="7324725" cy="49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Shopping Car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462881"/>
            <a:ext cx="5124450" cy="50768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57" y="1491456"/>
            <a:ext cx="51054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Gracias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endParaRPr lang="es-ES" sz="2400" noProof="1"/>
          </a:p>
        </p:txBody>
      </p:sp>
      <p:sp>
        <p:nvSpPr>
          <p:cNvPr id="8" name="Forma libre 7">
            <a:hlinkClick r:id="rId3" tooltip="Más información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1">
              <a:solidFill>
                <a:schemeClr val="tx1"/>
              </a:solidFill>
            </a:endParaRPr>
          </a:p>
        </p:txBody>
      </p:sp>
      <p:sp>
        <p:nvSpPr>
          <p:cNvPr id="9" name="Marcador de posición de texto 2">
            <a:hlinkClick r:id="rId3" tooltip="Más información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noProof="1">
                <a:solidFill>
                  <a:srgbClr val="DD462F"/>
                </a:solidFill>
              </a:rPr>
              <a:t>Obtenga más información en el Centro de introducción a PowerPoint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6256196" y="6477369"/>
            <a:ext cx="5256000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1"/>
            <a:r>
              <a:rPr lang="es-ES" sz="1200" noProof="1">
                <a:solidFill>
                  <a:srgbClr val="D24726">
                    <a:alpha val="37000"/>
                  </a:srgbClr>
                </a:solidFill>
              </a:rPr>
              <a:t>(Haga clic en la flecha cuando se encuentre en el modo Presentación).</a:t>
            </a:r>
          </a:p>
          <a:p>
            <a:pPr lvl="1"/>
            <a:endParaRPr lang="es-ES" sz="1200" noProof="1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2958f784-0ef9-4616-b22d-512a8cad1f0d">english</DirectSourceMarket>
    <ApprovalStatus xmlns="2958f784-0ef9-4616-b22d-512a8cad1f0d">InProgress</ApprovalStatus>
    <MarketSpecific xmlns="2958f784-0ef9-4616-b22d-512a8cad1f0d">false</MarketSpecific>
    <LocComments xmlns="2958f784-0ef9-4616-b22d-512a8cad1f0d" xsi:nil="true"/>
    <ThumbnailAssetId xmlns="2958f784-0ef9-4616-b22d-512a8cad1f0d" xsi:nil="true"/>
    <PrimaryImageGen xmlns="2958f784-0ef9-4616-b22d-512a8cad1f0d">true</PrimaryImageGen>
    <LegacyData xmlns="2958f784-0ef9-4616-b22d-512a8cad1f0d" xsi:nil="true"/>
    <LocRecommendedHandoff xmlns="2958f784-0ef9-4616-b22d-512a8cad1f0d" xsi:nil="true"/>
    <BusinessGroup xmlns="2958f784-0ef9-4616-b22d-512a8cad1f0d" xsi:nil="true"/>
    <BlockPublish xmlns="2958f784-0ef9-4616-b22d-512a8cad1f0d">false</BlockPublish>
    <TPFriendlyName xmlns="2958f784-0ef9-4616-b22d-512a8cad1f0d" xsi:nil="true"/>
    <NumericId xmlns="2958f784-0ef9-4616-b22d-512a8cad1f0d" xsi:nil="true"/>
    <APEditor xmlns="2958f784-0ef9-4616-b22d-512a8cad1f0d">
      <UserInfo>
        <DisplayName/>
        <AccountId xsi:nil="true"/>
        <AccountType/>
      </UserInfo>
    </APEditor>
    <SourceTitle xmlns="2958f784-0ef9-4616-b22d-512a8cad1f0d" xsi:nil="true"/>
    <OpenTemplate xmlns="2958f784-0ef9-4616-b22d-512a8cad1f0d">true</OpenTemplate>
    <UALocComments xmlns="2958f784-0ef9-4616-b22d-512a8cad1f0d" xsi:nil="true"/>
    <ParentAssetId xmlns="2958f784-0ef9-4616-b22d-512a8cad1f0d" xsi:nil="true"/>
    <IntlLangReviewDate xmlns="2958f784-0ef9-4616-b22d-512a8cad1f0d" xsi:nil="true"/>
    <FeatureTagsTaxHTField0 xmlns="2958f784-0ef9-4616-b22d-512a8cad1f0d">
      <Terms xmlns="http://schemas.microsoft.com/office/infopath/2007/PartnerControls"/>
    </FeatureTagsTaxHTField0>
    <PublishStatusLookup xmlns="2958f784-0ef9-4616-b22d-512a8cad1f0d">
      <Value>664848</Value>
    </PublishStatusLookup>
    <Providers xmlns="2958f784-0ef9-4616-b22d-512a8cad1f0d" xsi:nil="true"/>
    <MachineTranslated xmlns="2958f784-0ef9-4616-b22d-512a8cad1f0d">false</MachineTranslated>
    <OriginalSourceMarket xmlns="2958f784-0ef9-4616-b22d-512a8cad1f0d">english</OriginalSourceMarket>
    <APDescription xmlns="2958f784-0ef9-4616-b22d-512a8cad1f0d" xsi:nil="true"/>
    <ClipArtFilename xmlns="2958f784-0ef9-4616-b22d-512a8cad1f0d" xsi:nil="true"/>
    <ContentItem xmlns="2958f784-0ef9-4616-b22d-512a8cad1f0d" xsi:nil="true"/>
    <TPInstallLocation xmlns="2958f784-0ef9-4616-b22d-512a8cad1f0d" xsi:nil="true"/>
    <PublishTargets xmlns="2958f784-0ef9-4616-b22d-512a8cad1f0d">OfficeOnlineVNext</PublishTargets>
    <TimesCloned xmlns="2958f784-0ef9-4616-b22d-512a8cad1f0d" xsi:nil="true"/>
    <AssetStart xmlns="2958f784-0ef9-4616-b22d-512a8cad1f0d">2012-06-20T23:39:00+00:00</AssetStart>
    <Provider xmlns="2958f784-0ef9-4616-b22d-512a8cad1f0d" xsi:nil="true"/>
    <AcquiredFrom xmlns="2958f784-0ef9-4616-b22d-512a8cad1f0d">Internal MS</AcquiredFrom>
    <FriendlyTitle xmlns="2958f784-0ef9-4616-b22d-512a8cad1f0d" xsi:nil="true"/>
    <LastHandOff xmlns="2958f784-0ef9-4616-b22d-512a8cad1f0d" xsi:nil="true"/>
    <TPClientViewer xmlns="2958f784-0ef9-4616-b22d-512a8cad1f0d" xsi:nil="true"/>
    <UACurrentWords xmlns="2958f784-0ef9-4616-b22d-512a8cad1f0d" xsi:nil="true"/>
    <ArtSampleDocs xmlns="2958f784-0ef9-4616-b22d-512a8cad1f0d" xsi:nil="true"/>
    <UALocRecommendation xmlns="2958f784-0ef9-4616-b22d-512a8cad1f0d">Localize</UALocRecommendation>
    <Manager xmlns="2958f784-0ef9-4616-b22d-512a8cad1f0d" xsi:nil="true"/>
    <ShowIn xmlns="2958f784-0ef9-4616-b22d-512a8cad1f0d">Show everywhere</ShowIn>
    <UANotes xmlns="2958f784-0ef9-4616-b22d-512a8cad1f0d" xsi:nil="true"/>
    <TemplateStatus xmlns="2958f784-0ef9-4616-b22d-512a8cad1f0d">Complete</TemplateStatus>
    <InternalTagsTaxHTField0 xmlns="2958f784-0ef9-4616-b22d-512a8cad1f0d">
      <Terms xmlns="http://schemas.microsoft.com/office/infopath/2007/PartnerControls"/>
    </InternalTagsTaxHTField0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AssetExpire xmlns="2958f784-0ef9-4616-b22d-512a8cad1f0d">2029-01-01T08:00:00+00:00</AssetExpire>
    <DSATActionTaken xmlns="2958f784-0ef9-4616-b22d-512a8cad1f0d" xsi:nil="true"/>
    <CSXSubmissionMarket xmlns="2958f784-0ef9-4616-b22d-512a8cad1f0d" xsi:nil="true"/>
    <TPExecutable xmlns="2958f784-0ef9-4616-b22d-512a8cad1f0d" xsi:nil="true"/>
    <SubmitterId xmlns="2958f784-0ef9-4616-b22d-512a8cad1f0d" xsi:nil="true"/>
    <EditorialTags xmlns="2958f784-0ef9-4616-b22d-512a8cad1f0d" xsi:nil="true"/>
    <ApprovalLog xmlns="2958f784-0ef9-4616-b22d-512a8cad1f0d" xsi:nil="true"/>
    <AssetType xmlns="2958f784-0ef9-4616-b22d-512a8cad1f0d">TP</AssetType>
    <BugNumber xmlns="2958f784-0ef9-4616-b22d-512a8cad1f0d" xsi:nil="true"/>
    <CSXSubmissionDate xmlns="2958f784-0ef9-4616-b22d-512a8cad1f0d" xsi:nil="true"/>
    <CSXUpdate xmlns="2958f784-0ef9-4616-b22d-512a8cad1f0d">false</CSXUpdate>
    <Milestone xmlns="2958f784-0ef9-4616-b22d-512a8cad1f0d" xsi:nil="true"/>
    <RecommendationsModifier xmlns="2958f784-0ef9-4616-b22d-512a8cad1f0d" xsi:nil="true"/>
    <OriginAsset xmlns="2958f784-0ef9-4616-b22d-512a8cad1f0d" xsi:nil="true"/>
    <TPComponent xmlns="2958f784-0ef9-4616-b22d-512a8cad1f0d" xsi:nil="true"/>
    <AssetId xmlns="2958f784-0ef9-4616-b22d-512a8cad1f0d">TP102923943</AssetId>
    <IntlLocPriority xmlns="2958f784-0ef9-4616-b22d-512a8cad1f0d" xsi:nil="true"/>
    <PolicheckWords xmlns="2958f784-0ef9-4616-b22d-512a8cad1f0d" xsi:nil="true"/>
    <TPLaunchHelpLink xmlns="2958f784-0ef9-4616-b22d-512a8cad1f0d" xsi:nil="true"/>
    <TPApplication xmlns="2958f784-0ef9-4616-b22d-512a8cad1f0d" xsi:nil="true"/>
    <CrawlForDependencies xmlns="2958f784-0ef9-4616-b22d-512a8cad1f0d">false</CrawlForDependencies>
    <HandoffToMSDN xmlns="2958f784-0ef9-4616-b22d-512a8cad1f0d" xsi:nil="true"/>
    <PlannedPubDate xmlns="2958f784-0ef9-4616-b22d-512a8cad1f0d" xsi:nil="true"/>
    <IntlLangReviewer xmlns="2958f784-0ef9-4616-b22d-512a8cad1f0d" xsi:nil="true"/>
    <TrustLevel xmlns="2958f784-0ef9-4616-b22d-512a8cad1f0d">1 Microsoft Managed Content</TrustLevel>
    <LocLastLocAttemptVersionLookup xmlns="2958f784-0ef9-4616-b22d-512a8cad1f0d">843282</LocLastLocAttemptVersionLookup>
    <IsSearchable xmlns="2958f784-0ef9-4616-b22d-512a8cad1f0d">true</IsSearchable>
    <TemplateTemplateType xmlns="2958f784-0ef9-4616-b22d-512a8cad1f0d">PowerPoint Template - Slideshow Launch</TemplateTemplateType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Markets xmlns="2958f784-0ef9-4616-b22d-512a8cad1f0d"/>
    <UAProjectedTotalWords xmlns="2958f784-0ef9-4616-b22d-512a8cad1f0d" xsi:nil="true"/>
    <IntlLangReview xmlns="2958f784-0ef9-4616-b22d-512a8cad1f0d">false</IntlLangReview>
    <OutputCachingOn xmlns="2958f784-0ef9-4616-b22d-512a8cad1f0d">false</OutputCachingOn>
    <AverageRating xmlns="2958f784-0ef9-4616-b22d-512a8cad1f0d" xsi:nil="true"/>
    <LocMarketGroupTiers2 xmlns="2958f784-0ef9-4616-b22d-512a8cad1f0d" xsi:nil="true"/>
    <APAuthor xmlns="2958f784-0ef9-4616-b22d-512a8cad1f0d">
      <UserInfo>
        <DisplayName>REDMOND\v-sa</DisplayName>
        <AccountId>2467</AccountId>
        <AccountType/>
      </UserInfo>
    </APAuthor>
    <LocManualTestRequired xmlns="2958f784-0ef9-4616-b22d-512a8cad1f0d">false</LocManualTestRequired>
    <TPCommandLine xmlns="2958f784-0ef9-4616-b22d-512a8cad1f0d" xsi:nil="true"/>
    <TPAppVersion xmlns="2958f784-0ef9-4616-b22d-512a8cad1f0d" xsi:nil="true"/>
    <EditorialStatus xmlns="2958f784-0ef9-4616-b22d-512a8cad1f0d">Complete</EditorialStatus>
    <LastModifiedDateTime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15</OriginalRelease>
    <TPLaunchHelpLinkType xmlns="2958f784-0ef9-4616-b22d-512a8cad1f0d">Template</TPLaunchHelpLinkType>
    <LocalizationTagsTaxHTField0 xmlns="2958f784-0ef9-4616-b22d-512a8cad1f0d">
      <Terms xmlns="http://schemas.microsoft.com/office/infopath/2007/PartnerControls"/>
    </LocalizationTagsTaxHTField0>
    <Description0 xmlns="fb5acd76-e9f3-4601-9d69-91f53ab96ae6" xsi:nil="true"/>
    <Component xmlns="fb5acd76-e9f3-4601-9d69-91f53ab96ae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2C036A-33F3-4DB2-BF1C-B18627785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A3ECAA-1471-46C2-A753-7478E8C0BE27}">
  <ds:schemaRefs>
    <ds:schemaRef ds:uri="http://schemas.microsoft.com/office/2006/documentManagement/types"/>
    <ds:schemaRef ds:uri="2958f784-0ef9-4616-b22d-512a8cad1f0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b5acd76-e9f3-4601-9d69-91f53ab96ae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82</Words>
  <Application>Microsoft Office PowerPoint</Application>
  <PresentationFormat>Widescreen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Shopping Car</vt:lpstr>
      <vt:lpstr>Patron de Diseño</vt:lpstr>
      <vt:lpstr>Diseño Modelo</vt:lpstr>
      <vt:lpstr>Diseño de la Base de Datos</vt:lpstr>
      <vt:lpstr>SQLite </vt:lpstr>
      <vt:lpstr>Shopping Car</vt:lpstr>
      <vt:lpstr>Gracias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2019-03-27T12:43:50Z</dcterms:created>
  <dcterms:modified xsi:type="dcterms:W3CDTF">2019-04-01T15:19:31Z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0x010100DE95A0C693CEB341887D38A4A2B58B45040072C752107C5A7B47AA91A1EE638E6F1F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