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4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7E047-478A-E44A-9AC6-CE0C3F2FD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AA1D85-7459-9947-9B06-D4E02ABE16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12694-4776-C74B-ACA7-FB9152D29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F594-2319-384E-B338-97933ED39875}" type="datetimeFigureOut">
              <a:rPr lang="en-US" smtClean="0"/>
              <a:t>3/6/18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0160F-B122-8D46-8326-6258043A9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8C2FB-5BEE-7048-B984-50FD9958E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DA98-366A-E74A-9E62-CE1521B4A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173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1834-4D30-9C47-902B-355A0AE13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0420F3-E1B4-2D49-8735-E8B4500F5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16FA7-516B-1848-877C-1FCC98DF0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F594-2319-384E-B338-97933ED39875}" type="datetimeFigureOut">
              <a:rPr lang="en-US" smtClean="0"/>
              <a:t>3/6/18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2A3E4-8319-AC42-8D6E-1B0EB8333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D628F-9311-A541-8DD2-87EC8D769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DA98-366A-E74A-9E62-CE1521B4A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20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3E10C2-FA1B-6340-8DB2-F1096B9A2D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2413F8-838F-9445-8A63-7405D30DBE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C8D72-1D1C-7241-AA2C-CACDB7BB7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F594-2319-384E-B338-97933ED39875}" type="datetimeFigureOut">
              <a:rPr lang="en-US" smtClean="0"/>
              <a:t>3/6/18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B922A-BBF1-D844-A6E3-202E43923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636AC-5093-964F-B22F-8FCE33E1C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DA98-366A-E74A-9E62-CE1521B4A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17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EACE2-9F77-9B49-9A6F-5FDC46886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270C3-6B89-0E40-BE7D-E8F652F9C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74324-2398-2B42-9F1D-2EF9E84A3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F594-2319-384E-B338-97933ED39875}" type="datetimeFigureOut">
              <a:rPr lang="en-US" smtClean="0"/>
              <a:t>3/6/18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1ADEC-00CF-5F45-AD82-236E37BA3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9B656-D442-5D4D-93F6-411CF0C25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DA98-366A-E74A-9E62-CE1521B4A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3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4517A-B034-FF42-ABDA-F84F13A50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2ED62-ED68-0F48-8FC1-1623DD59D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F0752-6050-DE4F-A990-AD9DD3344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F594-2319-384E-B338-97933ED39875}" type="datetimeFigureOut">
              <a:rPr lang="en-US" smtClean="0"/>
              <a:t>3/6/18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66A83-2E6B-A04E-A445-52DF3094D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21CF1-5B39-0143-BF9A-F3195CA90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DA98-366A-E74A-9E62-CE1521B4A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61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66C82-363A-7D46-91B7-77D96A0CB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D1C92-DF8C-5B47-B8C9-0566205F19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140DFA-D3EA-A041-91D1-2E950119DB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3823F-FF26-1D4A-9370-6865F2905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F594-2319-384E-B338-97933ED39875}" type="datetimeFigureOut">
              <a:rPr lang="en-US" smtClean="0"/>
              <a:t>3/6/18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DB38C-75A3-CB44-80B5-E41BC3B38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EB4207-DFC8-0543-A789-6B80DE041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DA98-366A-E74A-9E62-CE1521B4A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044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CE38F-1CA6-6542-90D5-56A787259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69B18-4C90-B44D-BB0C-397F83F4C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185ECB-A76F-9B4B-9D39-9B53D0529F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E31C7A-CB6C-DB4E-A3F6-F472ED17B1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908A6D-4827-3A4E-86C7-C2765B725B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95D5AF-C383-9044-83DB-7520FBF01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F594-2319-384E-B338-97933ED39875}" type="datetimeFigureOut">
              <a:rPr lang="en-US" smtClean="0"/>
              <a:t>3/6/18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5032D1-0A3A-E741-96E1-58976BF75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6D1EBD-0A8D-9645-A998-427045308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DA98-366A-E74A-9E62-CE1521B4A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9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2539D-E7FE-B04A-B3EC-305D465DB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07C07-F382-8341-B985-D264018B1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F594-2319-384E-B338-97933ED39875}" type="datetimeFigureOut">
              <a:rPr lang="en-US" smtClean="0"/>
              <a:t>3/6/18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8048D6-64B0-7D4B-A82B-243D4F697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B8F022-76A6-0A45-A8D7-3D840107D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DA98-366A-E74A-9E62-CE1521B4A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237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6B2652-7754-0846-9EC2-C102E898E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F594-2319-384E-B338-97933ED39875}" type="datetimeFigureOut">
              <a:rPr lang="en-US" smtClean="0"/>
              <a:t>3/6/18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ADAA02-90E2-5841-BB12-6069BEC97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560BE4-7A50-6A4C-B9EF-87AA93D6A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DA98-366A-E74A-9E62-CE1521B4A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40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93D46-594D-2540-BC42-CD4FD2B22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A6A16-F419-3B47-87FF-EA6123191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DCEEE9-B7CA-5F4C-B761-D1DC9AA98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FAB3A-283C-0E4C-9AD8-6E1975726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F594-2319-384E-B338-97933ED39875}" type="datetimeFigureOut">
              <a:rPr lang="en-US" smtClean="0"/>
              <a:t>3/6/18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590C84-F5D3-F340-AE2E-AB0BF5748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58593E-A988-304C-BD50-7C534FFB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DA98-366A-E74A-9E62-CE1521B4A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98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60747-8990-7042-B98C-CB4D5D57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DFAA9F-693B-BF4A-B258-B67A0430D8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E1509F-E26C-9B4E-A2E3-6458B2A20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93814D-BBE0-214F-8989-58F0E8F4F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F594-2319-384E-B338-97933ED39875}" type="datetimeFigureOut">
              <a:rPr lang="en-US" smtClean="0"/>
              <a:t>3/6/18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E053F5-1BC8-254E-8B23-94B29D9DA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2DDD4E-637F-8A49-B777-AB0B96A1E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DA98-366A-E74A-9E62-CE1521B4A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35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494CD6-E98E-A04C-B21A-1FF5CFBCE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E469E7-04EE-C34F-BB93-E1AAD3E03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0F041-6077-F046-9F33-CB5D2ABA7A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6F594-2319-384E-B338-97933ED39875}" type="datetimeFigureOut">
              <a:rPr lang="en-US" smtClean="0"/>
              <a:t>3/6/18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E7844-8CE5-6047-9E9C-4FA3656E72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F28DD-F30E-2E47-A6A7-7B4F56A888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1DA98-366A-E74A-9E62-CE1521B4A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862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wnload.docker.com/win/stable/Docker%20for%20Windows%20Installer.exe" TargetMode="External"/><Relationship Id="rId2" Type="http://schemas.openxmlformats.org/officeDocument/2006/relationships/hyperlink" Target="https://docs.docker.com/docker-for-mac/install/#download-docker-for-mac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88719-3AFB-7D40-811D-49F6839A66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018207-B605-7545-A5F8-BBC980D58D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63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AAA57-0F64-2746-A49E-019FC5443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4210E-E282-C84A-9E65-EE366D0DB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= files + metadata</a:t>
            </a:r>
          </a:p>
          <a:p>
            <a:r>
              <a:rPr lang="en-US" dirty="0"/>
              <a:t>Images are made of </a:t>
            </a:r>
            <a:r>
              <a:rPr lang="en-US" i="1" dirty="0"/>
              <a:t>layers</a:t>
            </a:r>
            <a:r>
              <a:rPr lang="en-US" dirty="0"/>
              <a:t>, conceptually stacked on top of each other.</a:t>
            </a:r>
          </a:p>
          <a:p>
            <a:pPr lvl="1"/>
            <a:r>
              <a:rPr lang="en-US" dirty="0"/>
              <a:t>Each layer can add, change, and remove files and/or metadata.</a:t>
            </a:r>
          </a:p>
          <a:p>
            <a:r>
              <a:rPr lang="en-US" dirty="0"/>
              <a:t>Images can share layers to optimize disk usage, transfer times, and memory use.</a:t>
            </a:r>
          </a:p>
          <a:p>
            <a:r>
              <a:rPr lang="en-US" b="1" dirty="0"/>
              <a:t>The images are a read-only filesystem.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62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EB12A-9639-3348-A15F-B4E9B5CF5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61788-89D2-B34D-9E7F-16EFA5DC1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Images are conceptually similar to </a:t>
            </a:r>
            <a:r>
              <a:rPr lang="en-US" i="1" dirty="0"/>
              <a:t>classes</a:t>
            </a:r>
            <a:r>
              <a:rPr lang="en-US" dirty="0"/>
              <a:t>.</a:t>
            </a:r>
          </a:p>
          <a:p>
            <a:r>
              <a:rPr lang="en-US" dirty="0"/>
              <a:t>Layers are conceptually similar to </a:t>
            </a:r>
            <a:r>
              <a:rPr lang="en-US" i="1" dirty="0"/>
              <a:t>inheritance</a:t>
            </a:r>
            <a:r>
              <a:rPr lang="en-US" dirty="0"/>
              <a:t>.</a:t>
            </a:r>
          </a:p>
          <a:p>
            <a:r>
              <a:rPr lang="en-US" dirty="0"/>
              <a:t>Containers are conceptually similar to </a:t>
            </a:r>
            <a:r>
              <a:rPr lang="en-US" i="1" dirty="0"/>
              <a:t>instances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794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9B977-7325-6345-8CF1-B1576C4B8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an image looks like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5059F7-FD57-4243-964D-656C8050E5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6932" y="1825625"/>
            <a:ext cx="6238136" cy="4351338"/>
          </a:xfrm>
        </p:spPr>
      </p:pic>
    </p:spTree>
    <p:extLst>
      <p:ext uri="{BB962C8B-B14F-4D97-AF65-F5344CB8AC3E}">
        <p14:creationId xmlns:p14="http://schemas.microsoft.com/office/powerpoint/2010/main" val="3423397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32A63-AD72-3846-B391-8F7E5D58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see my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507E4-A62C-0E48-9D05-AA4C7691B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docker</a:t>
            </a:r>
            <a:r>
              <a:rPr lang="en-US" dirty="0"/>
              <a:t> images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C2DC4D-E102-E042-BC8F-E70E77422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055" y="2322786"/>
            <a:ext cx="9795641" cy="398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610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D7EF3-7BE2-214A-B9CD-1DBE94FFC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 a minute…The image is read-only???!!!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4B671-A269-0F45-9082-3BE898F4A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don't.</a:t>
            </a:r>
          </a:p>
          <a:p>
            <a:r>
              <a:rPr lang="en-US" dirty="0"/>
              <a:t>We create a new container from that image.</a:t>
            </a:r>
          </a:p>
          <a:p>
            <a:r>
              <a:rPr lang="en-US" dirty="0"/>
              <a:t>Then we make changes to that container.</a:t>
            </a:r>
          </a:p>
          <a:p>
            <a:r>
              <a:rPr lang="en-US" dirty="0"/>
              <a:t>When we are satisfied with those changes, we transform them into a new layer.</a:t>
            </a:r>
          </a:p>
          <a:p>
            <a:r>
              <a:rPr lang="en-US" dirty="0"/>
              <a:t>A new image is created by stacking the new layer on top of the old image.</a:t>
            </a:r>
          </a:p>
        </p:txBody>
      </p:sp>
    </p:spTree>
    <p:extLst>
      <p:ext uri="{BB962C8B-B14F-4D97-AF65-F5344CB8AC3E}">
        <p14:creationId xmlns:p14="http://schemas.microsoft.com/office/powerpoint/2010/main" val="1330504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B29EC-8492-8E4A-AF5C-F33395957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update an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EF5B7-1832-8945-9B98-C20F3EAAE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docker</a:t>
            </a:r>
            <a:r>
              <a:rPr lang="en-US" dirty="0"/>
              <a:t> commit</a:t>
            </a:r>
          </a:p>
          <a:p>
            <a:pPr lvl="1"/>
            <a:r>
              <a:rPr lang="en-US" dirty="0"/>
              <a:t>Saves all the changes made to a container into a new layer.</a:t>
            </a:r>
          </a:p>
          <a:p>
            <a:pPr lvl="1"/>
            <a:r>
              <a:rPr lang="en-US" dirty="0"/>
              <a:t>Creates a new image (effectively a copy of the container).</a:t>
            </a:r>
          </a:p>
          <a:p>
            <a:r>
              <a:rPr lang="en-US" dirty="0" err="1"/>
              <a:t>docker</a:t>
            </a:r>
            <a:r>
              <a:rPr lang="en-US" dirty="0"/>
              <a:t> build</a:t>
            </a:r>
          </a:p>
          <a:p>
            <a:pPr lvl="1"/>
            <a:r>
              <a:rPr lang="en-US" dirty="0"/>
              <a:t>Performs a repeatable build sequence.</a:t>
            </a:r>
          </a:p>
          <a:p>
            <a:pPr lvl="1"/>
            <a:r>
              <a:rPr lang="en-US" dirty="0"/>
              <a:t>This is the preferred method!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362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FEE6B-D735-FE43-A0A4-9BE606694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43B36-D3EE-3F40-BEE7-FF6955EB7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the installation </a:t>
            </a:r>
            <a:r>
              <a:rPr lang="en-US" dirty="0">
                <a:hlinkClick r:id="rId2"/>
              </a:rPr>
              <a:t>file</a:t>
            </a:r>
            <a:r>
              <a:rPr lang="en-US" dirty="0"/>
              <a:t> for MAC-OSX.</a:t>
            </a:r>
          </a:p>
          <a:p>
            <a:r>
              <a:rPr lang="en-US" dirty="0"/>
              <a:t>Download the installation </a:t>
            </a:r>
            <a:r>
              <a:rPr lang="en-US" dirty="0">
                <a:hlinkClick r:id="rId3"/>
              </a:rPr>
              <a:t>file</a:t>
            </a:r>
            <a:r>
              <a:rPr lang="en-US" dirty="0"/>
              <a:t> for Windows.</a:t>
            </a:r>
          </a:p>
        </p:txBody>
      </p:sp>
    </p:spTree>
    <p:extLst>
      <p:ext uri="{BB962C8B-B14F-4D97-AF65-F5344CB8AC3E}">
        <p14:creationId xmlns:p14="http://schemas.microsoft.com/office/powerpoint/2010/main" val="2573475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7171A-5B2E-2944-8834-727F4FD64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4F127-DCB7-2041-BEAC-495543B99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docker</a:t>
            </a:r>
            <a:r>
              <a:rPr lang="en-US" dirty="0"/>
              <a:t> --version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D3B6A2-ACF3-5046-9DEB-69A07BB49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846" y="2711669"/>
            <a:ext cx="9844278" cy="278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720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E315D-CABA-1841-BA78-369CC8EE6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want to install that is ok.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A480D-FA3E-8B47-AD66-2BC144AC4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your browser and go to: https://</a:t>
            </a:r>
            <a:r>
              <a:rPr lang="en-US" dirty="0" err="1"/>
              <a:t>labs.play</a:t>
            </a:r>
            <a:r>
              <a:rPr lang="en-US" dirty="0"/>
              <a:t>-with-</a:t>
            </a:r>
            <a:r>
              <a:rPr lang="en-US" dirty="0" err="1"/>
              <a:t>docker.com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323412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E53B9-D1AF-5145-8C4D-B598F407B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your first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11039-5E00-714A-B16F-BB01C1875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docker</a:t>
            </a:r>
            <a:r>
              <a:rPr lang="en-US" dirty="0"/>
              <a:t> run </a:t>
            </a:r>
            <a:r>
              <a:rPr lang="en-US" dirty="0" err="1"/>
              <a:t>busybox</a:t>
            </a:r>
            <a:r>
              <a:rPr lang="en-US" dirty="0"/>
              <a:t> echo hello world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D99C06-F79A-824E-BD9C-B8BE85D41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587" y="2340611"/>
            <a:ext cx="10342180" cy="225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001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83F50-7537-3A43-B61E-FF8A06E50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just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45F49-AADA-C842-A1C8-4554A4317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download the smallest and simplest image from a repo.</a:t>
            </a:r>
          </a:p>
          <a:p>
            <a:r>
              <a:rPr lang="en-US" dirty="0"/>
              <a:t>We executed the command </a:t>
            </a:r>
            <a:r>
              <a:rPr lang="en-US" b="1" dirty="0"/>
              <a:t>hello world.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246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6E78D-ED23-CE4F-8009-967231703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more useful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CC9D2-B38E-F84E-AA21-27FEF809C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docker</a:t>
            </a:r>
            <a:r>
              <a:rPr lang="en-US" dirty="0"/>
              <a:t> run -it </a:t>
            </a:r>
            <a:r>
              <a:rPr lang="en-US" dirty="0" err="1"/>
              <a:t>ubuntu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F4C2BE-8640-D047-B71D-EA15A6E66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29803"/>
            <a:ext cx="10681138" cy="15983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1B8188-7610-F84B-B21E-26B32CA9BE5F}"/>
              </a:ext>
            </a:extLst>
          </p:cNvPr>
          <p:cNvSpPr txBox="1"/>
          <p:nvPr/>
        </p:nvSpPr>
        <p:spPr>
          <a:xfrm>
            <a:off x="838200" y="4477407"/>
            <a:ext cx="105156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</a:t>
            </a:r>
            <a:r>
              <a:rPr lang="en-US" sz="2800" b="1" dirty="0"/>
              <a:t>it</a:t>
            </a:r>
            <a:r>
              <a:rPr lang="en-US" sz="2800" dirty="0"/>
              <a:t> is shorthand for -</a:t>
            </a:r>
            <a:r>
              <a:rPr lang="en-US" sz="2800" dirty="0" err="1"/>
              <a:t>i</a:t>
            </a:r>
            <a:r>
              <a:rPr lang="en-US" sz="2800" dirty="0"/>
              <a:t> -t.</a:t>
            </a:r>
          </a:p>
          <a:p>
            <a:r>
              <a:rPr lang="en-US" sz="2800" dirty="0"/>
              <a:t>	-</a:t>
            </a:r>
            <a:r>
              <a:rPr lang="en-US" sz="2800" dirty="0" err="1"/>
              <a:t>i</a:t>
            </a:r>
            <a:r>
              <a:rPr lang="en-US" sz="2800" dirty="0"/>
              <a:t> tells Docker to connect us to the container's </a:t>
            </a:r>
            <a:r>
              <a:rPr lang="en-US" sz="2800" dirty="0" err="1"/>
              <a:t>stdin</a:t>
            </a:r>
            <a:r>
              <a:rPr lang="en-US" sz="2800" dirty="0"/>
              <a:t>.</a:t>
            </a:r>
          </a:p>
          <a:p>
            <a:r>
              <a:rPr lang="en-US" sz="2800" dirty="0"/>
              <a:t>	-t tells Docker that we want a pseudo-terminal.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021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1CC95-46B0-E149-9797-0CE225543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7A35B-B5FB-6242-B532-8E6C672D6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Images.</a:t>
            </a:r>
          </a:p>
          <a:p>
            <a:r>
              <a:rPr lang="en-US" dirty="0"/>
              <a:t>Volumes.</a:t>
            </a:r>
          </a:p>
          <a:p>
            <a:r>
              <a:rPr lang="en-US" dirty="0"/>
              <a:t>Network.</a:t>
            </a:r>
          </a:p>
          <a:p>
            <a:r>
              <a:rPr lang="en-US" dirty="0"/>
              <a:t>Containers.</a:t>
            </a:r>
          </a:p>
        </p:txBody>
      </p:sp>
    </p:spTree>
    <p:extLst>
      <p:ext uri="{BB962C8B-B14F-4D97-AF65-F5344CB8AC3E}">
        <p14:creationId xmlns:p14="http://schemas.microsoft.com/office/powerpoint/2010/main" val="103880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6E463-C72B-874A-B316-142211ECE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52D91-077C-7A4F-B549-DF1A92CAF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an image.</a:t>
            </a:r>
          </a:p>
          <a:p>
            <a:r>
              <a:rPr lang="en-US" dirty="0"/>
              <a:t>What is a layer.</a:t>
            </a:r>
          </a:p>
          <a:p>
            <a:r>
              <a:rPr lang="en-US" dirty="0"/>
              <a:t>The various image namespaces.</a:t>
            </a:r>
          </a:p>
          <a:p>
            <a:r>
              <a:rPr lang="en-US" dirty="0"/>
              <a:t>How to search and download images.</a:t>
            </a:r>
          </a:p>
          <a:p>
            <a:r>
              <a:rPr lang="en-US" dirty="0"/>
              <a:t>Image tags and when to use them.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862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272</Words>
  <Application>Microsoft Macintosh PowerPoint</Application>
  <PresentationFormat>Widescreen</PresentationFormat>
  <Paragraphs>54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Docker installation</vt:lpstr>
      <vt:lpstr>Verify installation</vt:lpstr>
      <vt:lpstr>Don’t want to install that is ok.</vt:lpstr>
      <vt:lpstr>Run your first container</vt:lpstr>
      <vt:lpstr>What did we just do</vt:lpstr>
      <vt:lpstr>A more useful container</vt:lpstr>
      <vt:lpstr>A few concepts</vt:lpstr>
      <vt:lpstr>Images</vt:lpstr>
      <vt:lpstr>What is an image</vt:lpstr>
      <vt:lpstr>Object-oriented programming</vt:lpstr>
      <vt:lpstr>How an image looks like</vt:lpstr>
      <vt:lpstr>How can I see my images</vt:lpstr>
      <vt:lpstr>Wait a minute…The image is read-only???!!! </vt:lpstr>
      <vt:lpstr>How do we update an image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 Gomez</dc:creator>
  <cp:lastModifiedBy>Roger Gomez</cp:lastModifiedBy>
  <cp:revision>4</cp:revision>
  <dcterms:created xsi:type="dcterms:W3CDTF">2018-03-06T21:22:53Z</dcterms:created>
  <dcterms:modified xsi:type="dcterms:W3CDTF">2018-03-06T22:20:23Z</dcterms:modified>
</cp:coreProperties>
</file>