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29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http://qconsf2017intro.container.training/#372</a:t>
            </a:r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 </a:t>
            </a:r>
            <a:r>
              <a:rPr lang="en-US" b="1" dirty="0" err="1"/>
              <a:t>dockerfile</a:t>
            </a:r>
            <a:endParaRPr lang="en-US" b="1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 -t </a:t>
            </a:r>
            <a:r>
              <a:rPr lang="en-US" b="1" dirty="0" err="1"/>
              <a:t>figlet</a:t>
            </a:r>
            <a:r>
              <a:rPr lang="en-US" b="1" dirty="0"/>
              <a:t> .</a:t>
            </a:r>
          </a:p>
          <a:p>
            <a:r>
              <a:rPr lang="en-US" b="1" dirty="0" err="1"/>
              <a:t>docker</a:t>
            </a:r>
            <a:r>
              <a:rPr lang="en-US" b="1" dirty="0"/>
              <a:t>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figlet</a:t>
            </a:r>
            <a:r>
              <a:rPr lang="en-US" b="1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22B-5320-CD4F-827C-79B724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62E4-96CE-294D-804B-EE31DDC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container is normally one process can we add that process into the image?</a:t>
            </a:r>
          </a:p>
          <a:p>
            <a:r>
              <a:rPr lang="en-US" dirty="0"/>
              <a:t>Using </a:t>
            </a:r>
            <a:r>
              <a:rPr lang="en-US" b="1" dirty="0"/>
              <a:t>CMD</a:t>
            </a:r>
            <a:r>
              <a:rPr lang="en-US" dirty="0"/>
              <a:t> and </a:t>
            </a:r>
            <a:r>
              <a:rPr lang="en-US" b="1" dirty="0"/>
              <a:t>ENTRYPOINT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commands allow us to set the default command to run 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3F1-10A2-D849-B768-6102641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Dockefile</a:t>
            </a:r>
            <a:r>
              <a:rPr lang="en-US" dirty="0"/>
              <a:t>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EE6-5E97-8342-B1D8-DC6E9C4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previous </a:t>
            </a:r>
            <a:r>
              <a:rPr lang="en-US" dirty="0" err="1"/>
              <a:t>dockerfile</a:t>
            </a:r>
            <a:r>
              <a:rPr lang="en-US" dirty="0"/>
              <a:t> add at the end:</a:t>
            </a:r>
          </a:p>
          <a:p>
            <a:pPr lvl="1"/>
            <a:r>
              <a:rPr lang="en-US" dirty="0"/>
              <a:t>CMD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  <a:p>
            <a:r>
              <a:rPr lang="en-US" dirty="0"/>
              <a:t>Save the file.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 -t </a:t>
            </a:r>
            <a:r>
              <a:rPr lang="en-US" b="1" dirty="0" err="1"/>
              <a:t>figlet-cmd</a:t>
            </a:r>
            <a:r>
              <a:rPr lang="en-US" b="1" dirty="0"/>
              <a:t> .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</a:t>
            </a:r>
            <a:r>
              <a:rPr lang="en-US" b="1" dirty="0" err="1"/>
              <a:t>figlet-cmd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915-6AA1-0E47-A8A6-99363EA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72-E042-A641-B8A1-57C00C3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is the last resort to execute a process, if no process is specified during the container creation (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) or no ENTRYPOINT is specified the CMD process is used.</a:t>
            </a:r>
          </a:p>
          <a:p>
            <a:r>
              <a:rPr lang="en-US" dirty="0"/>
              <a:t>CMD can complement ENTRYPOINT, if both are specified the ENTRYPOINT is the command while the CMD is the argument of the command. For example using:</a:t>
            </a:r>
          </a:p>
          <a:p>
            <a:pPr lvl="1"/>
            <a:r>
              <a:rPr lang="en-US" dirty="0"/>
              <a:t>ENTRYPOINT ["</a:t>
            </a:r>
            <a:r>
              <a:rPr lang="en-US" dirty="0" err="1"/>
              <a:t>figlet</a:t>
            </a:r>
            <a:r>
              <a:rPr lang="en-US" dirty="0"/>
              <a:t>", "-f", "script"]</a:t>
            </a:r>
          </a:p>
          <a:p>
            <a:pPr lvl="1"/>
            <a:r>
              <a:rPr lang="en-US" dirty="0"/>
              <a:t>CMD ["hello world"]</a:t>
            </a:r>
          </a:p>
          <a:p>
            <a:r>
              <a:rPr lang="en-US" dirty="0"/>
              <a:t>Is going to print: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A2F0-B2E3-B849-B832-F313CB3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87365"/>
            <a:ext cx="10310650" cy="4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957D-A547-DF42-B76C-5FBFE2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A17-73FF-D44B-B88F-9B82824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hola</a:t>
            </a:r>
            <a:r>
              <a:rPr lang="en-US" b="1" dirty="0"/>
              <a:t> </a:t>
            </a:r>
            <a:r>
              <a:rPr lang="en-US" b="1" dirty="0" err="1"/>
              <a:t>mundo</a:t>
            </a:r>
            <a:r>
              <a:rPr lang="en-US" b="1" dirty="0"/>
              <a:t> </a:t>
            </a:r>
            <a:r>
              <a:rPr lang="en-US" dirty="0"/>
              <a:t>on the same image: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C115-2EC3-8749-B052-A9FC77AB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304078"/>
            <a:ext cx="11001376" cy="32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E44-C6B4-C549-A17C-20856D3A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copy my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CB6-0F24-A940-8873-396A33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a container if we can not copy our own files.</a:t>
            </a:r>
          </a:p>
          <a:p>
            <a:r>
              <a:rPr lang="en-US" dirty="0"/>
              <a:t>For the purpose the </a:t>
            </a:r>
            <a:r>
              <a:rPr lang="en-US" b="1" dirty="0"/>
              <a:t>COPY SOURCE DESTINATION </a:t>
            </a:r>
            <a:r>
              <a:rPr lang="en-US" dirty="0"/>
              <a:t>command exist.</a:t>
            </a:r>
          </a:p>
          <a:p>
            <a:r>
              <a:rPr lang="en-US" dirty="0"/>
              <a:t>A </a:t>
            </a:r>
            <a:r>
              <a:rPr lang="en-US" i="1" dirty="0"/>
              <a:t>build context</a:t>
            </a:r>
            <a:r>
              <a:rPr lang="en-US" dirty="0"/>
              <a:t> is needed</a:t>
            </a:r>
          </a:p>
          <a:p>
            <a:r>
              <a:rPr lang="en-US" dirty="0"/>
              <a:t>IMPORTANT: the </a:t>
            </a:r>
            <a:r>
              <a:rPr lang="en-US" i="1" dirty="0"/>
              <a:t>build context</a:t>
            </a:r>
            <a:r>
              <a:rPr lang="en-US" dirty="0"/>
              <a:t> is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34D-999E-9949-BEF5-44A3F00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15DB-E99D-394B-8553-E64D2024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dockerfile-nginx</a:t>
            </a:r>
            <a:r>
              <a:rPr lang="en-US" dirty="0"/>
              <a:t> with the following information:</a:t>
            </a:r>
          </a:p>
          <a:p>
            <a:pPr lvl="1"/>
            <a:r>
              <a:rPr lang="en-US" dirty="0"/>
              <a:t>FROM nginx:1.13-alpine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  <a:p>
            <a:r>
              <a:rPr lang="en-US" dirty="0"/>
              <a:t>Create a new directory:</a:t>
            </a:r>
          </a:p>
          <a:p>
            <a:pPr lvl="1"/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nginx-conf</a:t>
            </a:r>
            <a:endParaRPr lang="en-US" b="1" dirty="0"/>
          </a:p>
          <a:p>
            <a:r>
              <a:rPr lang="en-US" dirty="0"/>
              <a:t>Create an index:</a:t>
            </a:r>
          </a:p>
          <a:p>
            <a:pPr lvl="1"/>
            <a:r>
              <a:rPr lang="en-US" b="1" dirty="0"/>
              <a:t>echo "HELLO PRESIDIO" &gt;&gt; </a:t>
            </a:r>
            <a:r>
              <a:rPr lang="en-US" b="1" dirty="0" err="1"/>
              <a:t>nginx-conf</a:t>
            </a:r>
            <a:r>
              <a:rPr lang="en-US" b="1" dirty="0"/>
              <a:t>/</a:t>
            </a:r>
            <a:r>
              <a:rPr lang="en-US" b="1" dirty="0" err="1"/>
              <a:t>index.html</a:t>
            </a:r>
            <a:endParaRPr lang="en-US" b="1" dirty="0"/>
          </a:p>
          <a:p>
            <a:r>
              <a:rPr lang="en-US" dirty="0"/>
              <a:t>Build the image and name the image </a:t>
            </a:r>
            <a:r>
              <a:rPr lang="en-US" dirty="0" err="1"/>
              <a:t>mynginx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build -f </a:t>
            </a:r>
            <a:r>
              <a:rPr lang="en-US" b="1" dirty="0" err="1"/>
              <a:t>dockerfile-nginx</a:t>
            </a:r>
            <a:r>
              <a:rPr lang="en-US" b="1" dirty="0"/>
              <a:t> -t </a:t>
            </a:r>
            <a:r>
              <a:rPr lang="en-US" b="1" dirty="0" err="1"/>
              <a:t>mynginx</a:t>
            </a:r>
            <a:r>
              <a:rPr lang="en-US" b="1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876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465-2186-074C-A375-320E02A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PRESIDIO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55D9-DA90-494A-ADD2-0E9934F5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image: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web1 </a:t>
            </a:r>
            <a:r>
              <a:rPr lang="en-US" b="1" dirty="0" err="1"/>
              <a:t>my_nginx:latest</a:t>
            </a:r>
            <a:endParaRPr lang="en-US" b="1" dirty="0"/>
          </a:p>
          <a:p>
            <a:r>
              <a:rPr lang="en-US" dirty="0"/>
              <a:t>Find the port: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port web1</a:t>
            </a:r>
          </a:p>
          <a:p>
            <a:r>
              <a:rPr lang="en-US" dirty="0"/>
              <a:t>Go to your browser:</a:t>
            </a:r>
          </a:p>
          <a:p>
            <a:pPr lvl="1"/>
            <a:r>
              <a:rPr lang="en-US" b="1" dirty="0"/>
              <a:t>http://localhost:&lt;PORT&gt;</a:t>
            </a:r>
          </a:p>
        </p:txBody>
      </p:sp>
    </p:spTree>
    <p:extLst>
      <p:ext uri="{BB962C8B-B14F-4D97-AF65-F5344CB8AC3E}">
        <p14:creationId xmlns:p14="http://schemas.microsoft.com/office/powerpoint/2010/main" val="42144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F53-E377-8746-929A-538D79D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lose your container, share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CDD6-1D7B-EE4F-8A7B-7810DB9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to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login</a:t>
            </a:r>
          </a:p>
          <a:p>
            <a:r>
              <a:rPr lang="en-US" dirty="0"/>
              <a:t>Use the correct tag in your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tag </a:t>
            </a:r>
            <a:r>
              <a:rPr lang="en-US" b="1" dirty="0" err="1"/>
              <a:t>mynginx</a:t>
            </a:r>
            <a:r>
              <a:rPr lang="en-US" b="1" dirty="0"/>
              <a:t> </a:t>
            </a:r>
            <a:r>
              <a:rPr lang="en-US" b="1" i="1" dirty="0" err="1"/>
              <a:t>dockehub_username</a:t>
            </a:r>
            <a:r>
              <a:rPr lang="en-US" b="1" i="1" dirty="0"/>
              <a:t>/</a:t>
            </a:r>
            <a:r>
              <a:rPr lang="en-US" b="1" dirty="0"/>
              <a:t>test_nginx:v1</a:t>
            </a:r>
          </a:p>
          <a:p>
            <a:r>
              <a:rPr lang="en-US" dirty="0"/>
              <a:t>Push your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push </a:t>
            </a:r>
            <a:r>
              <a:rPr lang="en-US" b="1" i="1" dirty="0" err="1"/>
              <a:t>dockehub_username</a:t>
            </a:r>
            <a:r>
              <a:rPr lang="en-US" b="1" i="1" dirty="0"/>
              <a:t>/</a:t>
            </a:r>
            <a:r>
              <a:rPr lang="en-US" b="1" dirty="0"/>
              <a:t>test_nginx:v1</a:t>
            </a:r>
          </a:p>
          <a:p>
            <a:r>
              <a:rPr lang="en-US" dirty="0"/>
              <a:t>Delete your image from your hard-drive.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image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b="1" i="1" dirty="0" err="1"/>
              <a:t>dockehub_username</a:t>
            </a:r>
            <a:r>
              <a:rPr lang="en-US" b="1" i="1" dirty="0"/>
              <a:t> </a:t>
            </a:r>
            <a:r>
              <a:rPr lang="en-US" b="1" dirty="0"/>
              <a:t>/test_nginx:v1</a:t>
            </a:r>
          </a:p>
          <a:p>
            <a:r>
              <a:rPr lang="en-US" dirty="0"/>
              <a:t>Verify the image is not longer present: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images</a:t>
            </a:r>
          </a:p>
          <a:p>
            <a:r>
              <a:rPr lang="en-US" dirty="0"/>
              <a:t>Download the image again: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pull </a:t>
            </a:r>
            <a:r>
              <a:rPr lang="en-US" b="1" i="1" dirty="0" err="1"/>
              <a:t>dockehub_username</a:t>
            </a:r>
            <a:r>
              <a:rPr lang="en-US" b="1" i="1" dirty="0"/>
              <a:t> </a:t>
            </a:r>
            <a:r>
              <a:rPr lang="en-US" b="1" dirty="0"/>
              <a:t>/test_nginx:v1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747-2190-E241-B7EE-B81F568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1B6-6A5F-DE40-83F8-B26B02A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network technique we are going to see is port mapping (NAT).</a:t>
            </a:r>
          </a:p>
          <a:p>
            <a:r>
              <a:rPr lang="en-US" dirty="0"/>
              <a:t>The flag </a:t>
            </a:r>
            <a:r>
              <a:rPr lang="en-US" b="1" dirty="0"/>
              <a:t>-P</a:t>
            </a:r>
            <a:r>
              <a:rPr lang="en-US" dirty="0"/>
              <a:t> will tell the container that publish all ports defined on the image. This will be assigned to random ports.</a:t>
            </a:r>
          </a:p>
          <a:p>
            <a:r>
              <a:rPr lang="en-US" dirty="0"/>
              <a:t>The option </a:t>
            </a:r>
            <a:r>
              <a:rPr lang="en-US" b="1" dirty="0"/>
              <a:t>-p </a:t>
            </a:r>
            <a:r>
              <a:rPr lang="en-US" b="1" dirty="0" err="1"/>
              <a:t>host_port:docker_port</a:t>
            </a:r>
            <a:r>
              <a:rPr lang="en-US" dirty="0"/>
              <a:t>, can be used to statically define a port mapping. Be aware of port conflicts.</a:t>
            </a:r>
          </a:p>
        </p:txBody>
      </p:sp>
    </p:spTree>
    <p:extLst>
      <p:ext uri="{BB962C8B-B14F-4D97-AF65-F5344CB8AC3E}">
        <p14:creationId xmlns:p14="http://schemas.microsoft.com/office/powerpoint/2010/main" val="269584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639-56D8-7342-A14A-6629F3E8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95A5-D6E4-094C-9A5C-66078412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 (default): each container will get an eth0 and a loopback. The default network should be 172.17.0.0/16 but it can be changed with </a:t>
            </a:r>
            <a:r>
              <a:rPr lang="en-US" b="1" dirty="0"/>
              <a:t>–</a:t>
            </a:r>
            <a:r>
              <a:rPr lang="en-US" b="1" dirty="0" err="1"/>
              <a:t>bip</a:t>
            </a:r>
            <a:r>
              <a:rPr lang="en-US" b="1" dirty="0"/>
              <a:t> </a:t>
            </a:r>
            <a:r>
              <a:rPr lang="en-US" dirty="0"/>
              <a:t>option.</a:t>
            </a:r>
            <a:endParaRPr lang="en-US" b="1" dirty="0"/>
          </a:p>
          <a:p>
            <a:r>
              <a:rPr lang="en-US" dirty="0"/>
              <a:t>none: only a loopback, no traffic in or out.</a:t>
            </a:r>
          </a:p>
          <a:p>
            <a:r>
              <a:rPr lang="en-US" dirty="0"/>
              <a:t>host: using the option </a:t>
            </a:r>
            <a:r>
              <a:rPr lang="en-US" b="1" dirty="0"/>
              <a:t>--net host, </a:t>
            </a:r>
            <a:r>
              <a:rPr lang="en-US" dirty="0"/>
              <a:t>the container will share the host network stack.</a:t>
            </a:r>
            <a:endParaRPr lang="en-US" b="1" dirty="0"/>
          </a:p>
          <a:p>
            <a:r>
              <a:rPr lang="en-US" dirty="0"/>
              <a:t>container: using the option </a:t>
            </a:r>
            <a:r>
              <a:rPr lang="en-US" b="1" dirty="0"/>
              <a:t>--net </a:t>
            </a:r>
            <a:r>
              <a:rPr lang="en-US" b="1" dirty="0" err="1"/>
              <a:t>container:id</a:t>
            </a:r>
            <a:r>
              <a:rPr lang="en-US" dirty="0"/>
              <a:t>, the container will share with another container the network stack.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6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899-A8FC-A84C-A038-7CD14106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means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2348-F8BD-4240-8226-1721886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network just a “virtual switch”??</a:t>
            </a:r>
          </a:p>
          <a:p>
            <a:r>
              <a:rPr lang="en-US" dirty="0"/>
              <a:t>Create a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network create </a:t>
            </a:r>
            <a:r>
              <a:rPr lang="en-US" b="1" dirty="0" err="1"/>
              <a:t>my_test</a:t>
            </a:r>
            <a:endParaRPr lang="en-US" b="1" dirty="0"/>
          </a:p>
          <a:p>
            <a:r>
              <a:rPr lang="en-US" dirty="0"/>
              <a:t>Create a container in the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web3 --net </a:t>
            </a:r>
            <a:r>
              <a:rPr lang="en-US" b="1" dirty="0" err="1"/>
              <a:t>my_test</a:t>
            </a:r>
            <a:r>
              <a:rPr lang="en-US" b="1" dirty="0"/>
              <a:t> </a:t>
            </a:r>
            <a:r>
              <a:rPr lang="en-US" b="1" dirty="0" err="1"/>
              <a:t>nginx</a:t>
            </a:r>
            <a:endParaRPr lang="en-US" b="1" dirty="0"/>
          </a:p>
          <a:p>
            <a:r>
              <a:rPr lang="en-US" dirty="0"/>
              <a:t>Create another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ping web3</a:t>
            </a:r>
          </a:p>
          <a:p>
            <a:r>
              <a:rPr lang="en-US" dirty="0"/>
              <a:t>Did we configure name resolution?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resolv.conf</a:t>
            </a:r>
            <a:endParaRPr lang="en-US" b="1" dirty="0"/>
          </a:p>
          <a:p>
            <a:r>
              <a:rPr lang="en-US" dirty="0"/>
              <a:t>Who is 127.0.0.11?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1C-FA78-FB42-8804-3BF14FBC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4B6-4E05-E748-8D95-7F77DCBA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tree storage types:</a:t>
            </a:r>
          </a:p>
          <a:p>
            <a:pPr lvl="1"/>
            <a:r>
              <a:rPr lang="en-US" dirty="0"/>
              <a:t>Volumes.</a:t>
            </a:r>
          </a:p>
          <a:p>
            <a:pPr lvl="1"/>
            <a:r>
              <a:rPr lang="en-US" dirty="0"/>
              <a:t>Binds.</a:t>
            </a:r>
          </a:p>
          <a:p>
            <a:pPr lvl="1"/>
            <a:r>
              <a:rPr lang="en-US" dirty="0" err="1"/>
              <a:t>Tmpfs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C75-2994-A149-8696-0306DCD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4" y="2393512"/>
            <a:ext cx="7150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F51-F3E9-5D4B-962C-7D0ADB2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3403-EF04-1F41-9E21-A16FC2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are specially designated directories within one or more containers that bypass the layered File System to provide persistent or shared data for Docker.</a:t>
            </a:r>
          </a:p>
          <a:p>
            <a:r>
              <a:rPr lang="en-US" dirty="0"/>
              <a:t>The volume exist Docker’s storage directory on the host machine.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FE32B-B2AD-E54B-A5C2-F0455232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24090" cy="41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3D1-7599-654E-9FAD-0BDFEE0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95C-C70C-5C42-952D-BF355B5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volume.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new_vol</a:t>
            </a:r>
            <a:r>
              <a:rPr lang="en-US" b="1" dirty="0"/>
              <a:t> --name </a:t>
            </a:r>
            <a:r>
              <a:rPr lang="en-US" b="1" dirty="0" err="1"/>
              <a:t>test_volume</a:t>
            </a:r>
            <a:r>
              <a:rPr lang="en-US" b="1" dirty="0"/>
              <a:t>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Check the new volume inside the container.    </a:t>
            </a:r>
          </a:p>
          <a:p>
            <a:pPr lvl="1"/>
            <a:r>
              <a:rPr lang="en-US" b="1" dirty="0" err="1"/>
              <a:t>df</a:t>
            </a:r>
            <a:r>
              <a:rPr lang="en-US" b="1" dirty="0"/>
              <a:t> –h</a:t>
            </a:r>
          </a:p>
          <a:p>
            <a:r>
              <a:rPr lang="en-US" dirty="0"/>
              <a:t>Create a file on that volume.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echo 'this is a test' &gt;&gt;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Create another container with same volume.    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--volumes-from </a:t>
            </a:r>
            <a:r>
              <a:rPr lang="en-US" b="1" dirty="0" err="1"/>
              <a:t>test_volume</a:t>
            </a:r>
            <a:r>
              <a:rPr lang="en-US" b="1" dirty="0"/>
              <a:t> --name test_volumne_1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Verify the file created in the other container exist. 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cat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25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3A3D-9665-FC4E-A990-33A73BC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314E-085C-484A-9F37-09440C14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 have limited functionality compared to volumes.</a:t>
            </a:r>
          </a:p>
          <a:p>
            <a:r>
              <a:rPr lang="en-US" dirty="0"/>
              <a:t>When you use a bind mount, a file or directory on the host machine is mounted into a container.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34E7B-F285-164C-8AAA-9F1A70EE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690688"/>
            <a:ext cx="11396587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736E-E47F-494E-A4F0-2E518E5C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51AE-1A44-FC4F-A9AD-E65BBEFA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44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directory.    </a:t>
            </a:r>
          </a:p>
          <a:p>
            <a:pPr lvl="1"/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err="1"/>
              <a:t>my_bindings</a:t>
            </a:r>
            <a:endParaRPr lang="en-US" b="1" dirty="0"/>
          </a:p>
          <a:p>
            <a:r>
              <a:rPr lang="en-US" dirty="0"/>
              <a:t>Create a file inside the directory.    </a:t>
            </a:r>
          </a:p>
          <a:p>
            <a:pPr lvl="1"/>
            <a:r>
              <a:rPr lang="en-US" b="1" dirty="0"/>
              <a:t>echo "bind test" &gt;&gt; </a:t>
            </a:r>
            <a:r>
              <a:rPr lang="en-US" b="1" dirty="0" err="1"/>
              <a:t>my_bindings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dirty="0"/>
          </a:p>
          <a:p>
            <a:r>
              <a:rPr lang="en-US" dirty="0"/>
              <a:t>Run a container.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my_bindings</a:t>
            </a:r>
            <a:r>
              <a:rPr lang="en-US" b="1" dirty="0"/>
              <a:t>/:/</a:t>
            </a:r>
            <a:r>
              <a:rPr lang="en-US" b="1" dirty="0" err="1"/>
              <a:t>new_vol</a:t>
            </a:r>
            <a:r>
              <a:rPr lang="en-US" b="1" dirty="0"/>
              <a:t> --name test_bind_1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Inside the container verify the file.    </a:t>
            </a:r>
          </a:p>
          <a:p>
            <a:pPr lvl="1"/>
            <a:r>
              <a:rPr lang="en-US" b="1" dirty="0"/>
              <a:t>cat 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Edit the file.    </a:t>
            </a:r>
          </a:p>
          <a:p>
            <a:pPr lvl="1"/>
            <a:r>
              <a:rPr lang="en-US" b="1" dirty="0"/>
              <a:t>echo "Another line" &gt;&gt; 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Exit the container.    </a:t>
            </a:r>
          </a:p>
          <a:p>
            <a:pPr lvl="1"/>
            <a:r>
              <a:rPr lang="en-US" b="1" dirty="0"/>
              <a:t>Exit</a:t>
            </a:r>
          </a:p>
          <a:p>
            <a:r>
              <a:rPr lang="en-US" dirty="0"/>
              <a:t>Check the file again.    </a:t>
            </a:r>
          </a:p>
          <a:p>
            <a:pPr lvl="1"/>
            <a:r>
              <a:rPr lang="en-US" b="1" dirty="0"/>
              <a:t>cat </a:t>
            </a:r>
            <a:r>
              <a:rPr lang="en-US" b="1" dirty="0" err="1"/>
              <a:t>my_bindings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69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0D761-1D6D-8C43-85DD-11B11E2A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5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99D-076D-CD43-8429-B7BC92D5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2CA1-0AFC-4B42-AB32-C48C4765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everything that containers can do without them?</a:t>
            </a:r>
          </a:p>
          <a:p>
            <a:r>
              <a:rPr lang="en-US" dirty="0"/>
              <a:t>Why we cannot continue doing things in the same way?</a:t>
            </a:r>
          </a:p>
          <a:p>
            <a:r>
              <a:rPr lang="en-US" dirty="0"/>
              <a:t>Why do we need another layer?</a:t>
            </a:r>
          </a:p>
          <a:p>
            <a:r>
              <a:rPr lang="en-US" dirty="0"/>
              <a:t>Why…why…why???</a:t>
            </a:r>
          </a:p>
        </p:txBody>
      </p:sp>
    </p:spTree>
    <p:extLst>
      <p:ext uri="{BB962C8B-B14F-4D97-AF65-F5344CB8AC3E}">
        <p14:creationId xmlns:p14="http://schemas.microsoft.com/office/powerpoint/2010/main" val="24351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0C05-36BE-1443-A043-54691D12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 love containers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76F2F8-5BCE-AC41-87F0-1D275B69F53C}"/>
              </a:ext>
            </a:extLst>
          </p:cNvPr>
          <p:cNvSpPr/>
          <p:nvPr/>
        </p:nvSpPr>
        <p:spPr>
          <a:xfrm>
            <a:off x="2500313" y="472916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75F423A-AAEF-DA4C-9DE5-C3A236655C75}"/>
              </a:ext>
            </a:extLst>
          </p:cNvPr>
          <p:cNvSpPr/>
          <p:nvPr/>
        </p:nvSpPr>
        <p:spPr>
          <a:xfrm>
            <a:off x="2989517" y="486810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D87FF31-74E6-784B-9994-ABD0E14DE8CF}"/>
              </a:ext>
            </a:extLst>
          </p:cNvPr>
          <p:cNvSpPr/>
          <p:nvPr/>
        </p:nvSpPr>
        <p:spPr>
          <a:xfrm>
            <a:off x="2989517" y="347837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CD/CI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D4AA7-5DDD-3A44-8059-E499C93DB75F}"/>
              </a:ext>
            </a:extLst>
          </p:cNvPr>
          <p:cNvSpPr txBox="1"/>
          <p:nvPr/>
        </p:nvSpPr>
        <p:spPr>
          <a:xfrm>
            <a:off x="1584960" y="5826094"/>
            <a:ext cx="54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container (AKA infrastructure) is part of the code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FB5595F-55E4-F74A-9FEA-7EB8AF0E6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480"/>
            <a:ext cx="10515600" cy="3893997"/>
          </a:xfrm>
        </p:spPr>
      </p:pic>
      <p:sp>
        <p:nvSpPr>
          <p:cNvPr id="16" name="Left Arrow 15">
            <a:extLst>
              <a:ext uri="{FF2B5EF4-FFF2-40B4-BE49-F238E27FC236}">
                <a16:creationId xmlns:a16="http://schemas.microsoft.com/office/drawing/2014/main" id="{A2E060CE-DEA7-9548-9373-7243F675BC6A}"/>
              </a:ext>
            </a:extLst>
          </p:cNvPr>
          <p:cNvSpPr/>
          <p:nvPr/>
        </p:nvSpPr>
        <p:spPr>
          <a:xfrm>
            <a:off x="2744915" y="520251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988FE470-92F0-7349-B823-8BFD9E1438F9}"/>
              </a:ext>
            </a:extLst>
          </p:cNvPr>
          <p:cNvSpPr/>
          <p:nvPr/>
        </p:nvSpPr>
        <p:spPr>
          <a:xfrm>
            <a:off x="2744915" y="418069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cd/ci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3FC12C1-F4CB-4F41-8276-73779B08D52F}"/>
              </a:ext>
            </a:extLst>
          </p:cNvPr>
          <p:cNvSpPr/>
          <p:nvPr/>
        </p:nvSpPr>
        <p:spPr>
          <a:xfrm>
            <a:off x="8397240" y="2148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cd/ci</a:t>
            </a:r>
          </a:p>
        </p:txBody>
      </p:sp>
    </p:spTree>
    <p:extLst>
      <p:ext uri="{BB962C8B-B14F-4D97-AF65-F5344CB8AC3E}">
        <p14:creationId xmlns:p14="http://schemas.microsoft.com/office/powerpoint/2010/main" val="6657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1261</Words>
  <Application>Microsoft Macintosh PowerPoint</Application>
  <PresentationFormat>Widescreen</PresentationFormat>
  <Paragraphs>187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  <vt:lpstr>Extending Dockerfile</vt:lpstr>
      <vt:lpstr>New Dockefile with processes</vt:lpstr>
      <vt:lpstr>CMD vs ENTRYPOINT</vt:lpstr>
      <vt:lpstr>Overriding parameters</vt:lpstr>
      <vt:lpstr>How do I copy my files</vt:lpstr>
      <vt:lpstr>NGINX image</vt:lpstr>
      <vt:lpstr>Say HELLO PRESIDIO</vt:lpstr>
      <vt:lpstr>Don’t lose your container, share it.</vt:lpstr>
      <vt:lpstr>Network in a container</vt:lpstr>
      <vt:lpstr>Network drivers</vt:lpstr>
      <vt:lpstr>What network means to a container</vt:lpstr>
      <vt:lpstr>Storage for containers</vt:lpstr>
      <vt:lpstr>Containers and volumes</vt:lpstr>
      <vt:lpstr>Containers and volumes</vt:lpstr>
      <vt:lpstr>Containers and bindings</vt:lpstr>
      <vt:lpstr>Containers and bindings</vt:lpstr>
      <vt:lpstr>PowerPoint Presentation</vt:lpstr>
      <vt:lpstr>Why do we care about containers?</vt:lpstr>
      <vt:lpstr>Developers love containers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29</cp:revision>
  <dcterms:created xsi:type="dcterms:W3CDTF">2018-03-06T21:22:53Z</dcterms:created>
  <dcterms:modified xsi:type="dcterms:W3CDTF">2018-03-13T22:18:16Z</dcterms:modified>
</cp:coreProperties>
</file>