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047-478A-E44A-9AC6-CE0C3F2FD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A1D85-7459-9947-9B06-D4E02ABE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2694-4776-C74B-ACA7-FB9152D2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160F-B122-8D46-8326-6258043A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C2FB-5BEE-7048-B984-50FD995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1834-4D30-9C47-902B-355A0AE1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420F3-E1B4-2D49-8735-E8B4500F5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6FA7-516B-1848-877C-1FCC98DF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A3E4-8319-AC42-8D6E-1B0EB833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628F-9311-A541-8DD2-87EC8D7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E10C2-FA1B-6340-8DB2-F1096B9A2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413F8-838F-9445-8A63-7405D30DB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8D72-1D1C-7241-AA2C-CACDB7BB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922A-BBF1-D844-A6E3-202E4392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36AC-5093-964F-B22F-8FCE33E1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ACE2-9F77-9B49-9A6F-5FDC4688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70C3-6B89-0E40-BE7D-E8F652F9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4324-2398-2B42-9F1D-2EF9E84A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ADEC-00CF-5F45-AD82-236E37B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B656-D442-5D4D-93F6-411CF0C2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517A-B034-FF42-ABDA-F84F13A5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ED62-ED68-0F48-8FC1-1623DD59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0752-6050-DE4F-A990-AD9DD33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66A83-2E6B-A04E-A445-52DF3094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1CF1-5B39-0143-BF9A-F3195CA9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6C82-363A-7D46-91B7-77D96A0C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1C92-DF8C-5B47-B8C9-0566205F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0DFA-D3EA-A041-91D1-2E950119D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823F-FF26-1D4A-9370-6865F290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DB38C-75A3-CB44-80B5-E41BC3B3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B4207-DFC8-0543-A789-6B80DE0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E38F-1CA6-6542-90D5-56A78725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9B18-4C90-B44D-BB0C-397F83F4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85ECB-A76F-9B4B-9D39-9B53D0529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31C7A-CB6C-DB4E-A3F6-F472ED17B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08A6D-4827-3A4E-86C7-C2765B725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5D5AF-C383-9044-83DB-7520FBF0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032D1-0A3A-E741-96E1-58976BF7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D1EBD-0A8D-9645-A998-42704530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539D-E7FE-B04A-B3EC-305D465D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07C07-F382-8341-B985-D264018B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048D6-64B0-7D4B-A82B-243D4F69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8F022-76A6-0A45-A8D7-3D840107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B2652-7754-0846-9EC2-C102E89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AA02-90E2-5841-BB12-6069BEC9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60BE4-7A50-6A4C-B9EF-87AA93D6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3D46-594D-2540-BC42-CD4FD2B2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6A16-F419-3B47-87FF-EA612319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CEEE9-B7CA-5F4C-B761-D1DC9AA9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FAB3A-283C-0E4C-9AD8-6E197572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90C84-F5D3-F340-AE2E-AB0BF574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8593E-A988-304C-BD50-7C534FFB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0747-8990-7042-B98C-CB4D5D57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FAA9F-693B-BF4A-B258-B67A0430D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1509F-E26C-9B4E-A2E3-6458B2A2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814D-BBE0-214F-8989-58F0E8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053F5-1BC8-254E-8B23-94B29D9D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DDD4E-637F-8A49-B777-AB0B96A1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94CD6-E98E-A04C-B21A-1FF5CFBC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469E7-04EE-C34F-BB93-E1AAD3E0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0F041-6077-F046-9F33-CB5D2ABA7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7844-8CE5-6047-9E9C-4FA3656E7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28DD-F30E-2E47-A6A7-7B4F56A88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docker.com/win/stable/Docker%20for%20Windows%20Installer.exe" TargetMode="External"/><Relationship Id="rId2" Type="http://schemas.openxmlformats.org/officeDocument/2006/relationships/hyperlink" Target="https://docs.docker.com/docker-for-mac/install/#download-docker-for-ma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719-3AFB-7D40-811D-49F6839A6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18207-B605-7545-A5F8-BBC980D58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AA57-0F64-2746-A49E-019FC544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210E-E282-C84A-9E65-EE366D0D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= files + metadata</a:t>
            </a:r>
          </a:p>
          <a:p>
            <a:r>
              <a:rPr lang="en-US" dirty="0"/>
              <a:t>Images are made of </a:t>
            </a:r>
            <a:r>
              <a:rPr lang="en-US" i="1" dirty="0"/>
              <a:t>layers</a:t>
            </a:r>
            <a:r>
              <a:rPr lang="en-US" dirty="0"/>
              <a:t>, conceptually stacked on top of each other.</a:t>
            </a:r>
          </a:p>
          <a:p>
            <a:pPr lvl="1"/>
            <a:r>
              <a:rPr lang="en-US" dirty="0"/>
              <a:t>Each layer can add, change, and remove files and/or metadata.</a:t>
            </a:r>
          </a:p>
          <a:p>
            <a:r>
              <a:rPr lang="en-US" dirty="0"/>
              <a:t>Images can share layers to optimize disk usage, transfer times, and memory use.</a:t>
            </a:r>
          </a:p>
          <a:p>
            <a:r>
              <a:rPr lang="en-US" b="1" dirty="0"/>
              <a:t>The images are a read-only filesystem.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B12A-9639-3348-A15F-B4E9B5CF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788-89D2-B34D-9E7F-16EFA5DC1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conceptually similar to 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r>
              <a:rPr lang="en-US" dirty="0"/>
              <a:t>Layers are conceptually similar to </a:t>
            </a:r>
            <a:r>
              <a:rPr lang="en-US" i="1" dirty="0"/>
              <a:t>inheritance</a:t>
            </a:r>
            <a:r>
              <a:rPr lang="en-US" dirty="0"/>
              <a:t>.</a:t>
            </a:r>
          </a:p>
          <a:p>
            <a:r>
              <a:rPr lang="en-US" dirty="0"/>
              <a:t>Containers are conceptually similar to </a:t>
            </a:r>
            <a:r>
              <a:rPr lang="en-US" i="1" dirty="0"/>
              <a:t>instances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B977-7325-6345-8CF1-B1576C4B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image looks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059F7-FD57-4243-964D-656C8050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932" y="1825625"/>
            <a:ext cx="6238136" cy="4351338"/>
          </a:xfrm>
        </p:spPr>
      </p:pic>
    </p:spTree>
    <p:extLst>
      <p:ext uri="{BB962C8B-B14F-4D97-AF65-F5344CB8AC3E}">
        <p14:creationId xmlns:p14="http://schemas.microsoft.com/office/powerpoint/2010/main" val="342339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2A63-AD72-3846-B391-8F7E5D58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see my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7E4-A62C-0E48-9D05-AA4C7691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2DC4D-E102-E042-BC8F-E70E7742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5" y="2322786"/>
            <a:ext cx="9795641" cy="39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EF3-7BE2-214A-B9CD-1DBE94FF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minute…The image is read-only???!!!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B671-A269-0F45-9082-3BE898F4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don't.</a:t>
            </a:r>
          </a:p>
          <a:p>
            <a:r>
              <a:rPr lang="en-US" dirty="0"/>
              <a:t>We create a new container from that image.</a:t>
            </a:r>
          </a:p>
          <a:p>
            <a:r>
              <a:rPr lang="en-US" dirty="0"/>
              <a:t>Then we make changes to that container.</a:t>
            </a:r>
          </a:p>
          <a:p>
            <a:r>
              <a:rPr lang="en-US" dirty="0"/>
              <a:t>When we are satisfied with those changes, we transform them into a new layer.</a:t>
            </a:r>
          </a:p>
          <a:p>
            <a:r>
              <a:rPr lang="en-US" dirty="0"/>
              <a:t>A new image is created by stacking the new layer on top of the old image.</a:t>
            </a:r>
          </a:p>
        </p:txBody>
      </p:sp>
    </p:spTree>
    <p:extLst>
      <p:ext uri="{BB962C8B-B14F-4D97-AF65-F5344CB8AC3E}">
        <p14:creationId xmlns:p14="http://schemas.microsoft.com/office/powerpoint/2010/main" val="133050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29EC-8492-8E4A-AF5C-F3339595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update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F5B7-1832-8945-9B98-C20F3EAA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docker</a:t>
            </a:r>
            <a:r>
              <a:rPr lang="en-US" b="1" dirty="0"/>
              <a:t> commit</a:t>
            </a:r>
          </a:p>
          <a:p>
            <a:pPr lvl="1"/>
            <a:r>
              <a:rPr lang="en-US" dirty="0"/>
              <a:t>Saves all the changes made to a container into a new layer.</a:t>
            </a:r>
          </a:p>
          <a:p>
            <a:pPr lvl="1"/>
            <a:r>
              <a:rPr lang="en-US" dirty="0"/>
              <a:t>Creates a new image (effectively a copy of the container).</a:t>
            </a:r>
          </a:p>
          <a:p>
            <a:r>
              <a:rPr lang="en-US" b="1" dirty="0" err="1"/>
              <a:t>docker</a:t>
            </a:r>
            <a:r>
              <a:rPr lang="en-US" b="1" dirty="0"/>
              <a:t> build</a:t>
            </a:r>
          </a:p>
          <a:p>
            <a:pPr lvl="1"/>
            <a:r>
              <a:rPr lang="en-US" dirty="0"/>
              <a:t>Performs a repeatable build sequence.</a:t>
            </a:r>
          </a:p>
          <a:p>
            <a:pPr lvl="1"/>
            <a:r>
              <a:rPr lang="en-US" dirty="0"/>
              <a:t>This is the preferred method!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6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9971-6F76-C34A-8E7E-66948C62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59FD-6184-7F40-8168-C84321BF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Inside the file copy: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ubuntu</a:t>
            </a:r>
            <a:endParaRPr lang="en-US" dirty="0"/>
          </a:p>
          <a:p>
            <a:pPr lvl="2"/>
            <a:r>
              <a:rPr lang="en-US" dirty="0"/>
              <a:t>RUN apt-get update</a:t>
            </a:r>
          </a:p>
          <a:p>
            <a:pPr lvl="2"/>
            <a:r>
              <a:rPr lang="en-US" dirty="0"/>
              <a:t>RUN apt-get install </a:t>
            </a:r>
            <a:r>
              <a:rPr lang="en-US" dirty="0" err="1"/>
              <a:t>figlet</a:t>
            </a:r>
            <a:endParaRPr lang="en-US" dirty="0"/>
          </a:p>
          <a:p>
            <a:pPr lvl="1"/>
            <a:r>
              <a:rPr lang="en-US" dirty="0"/>
              <a:t>Save the file</a:t>
            </a:r>
          </a:p>
          <a:p>
            <a:r>
              <a:rPr lang="en-US" dirty="0" err="1"/>
              <a:t>docker</a:t>
            </a:r>
            <a:r>
              <a:rPr lang="en-US" dirty="0"/>
              <a:t> build -t </a:t>
            </a:r>
            <a:r>
              <a:rPr lang="en-US" dirty="0" err="1"/>
              <a:t>figlet</a:t>
            </a:r>
            <a:r>
              <a:rPr lang="en-US" dirty="0"/>
              <a:t> .</a:t>
            </a:r>
          </a:p>
          <a:p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figlet</a:t>
            </a:r>
            <a:r>
              <a:rPr lang="en-US" dirty="0"/>
              <a:t> </a:t>
            </a:r>
            <a:r>
              <a:rPr lang="en-US" dirty="0" err="1"/>
              <a:t>figlet</a:t>
            </a:r>
            <a:r>
              <a:rPr lang="en-US" dirty="0"/>
              <a:t> HELLO</a:t>
            </a:r>
          </a:p>
        </p:txBody>
      </p:sp>
    </p:spTree>
    <p:extLst>
      <p:ext uri="{BB962C8B-B14F-4D97-AF65-F5344CB8AC3E}">
        <p14:creationId xmlns:p14="http://schemas.microsoft.com/office/powerpoint/2010/main" val="143599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822B-5320-CD4F-827C-79B7243F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62E4-96CE-294D-804B-EE31DDC1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container is normally one process can we add that process into the image?</a:t>
            </a:r>
          </a:p>
          <a:p>
            <a:r>
              <a:rPr lang="en-US" dirty="0"/>
              <a:t>Using </a:t>
            </a:r>
            <a:r>
              <a:rPr lang="en-US" b="1" dirty="0"/>
              <a:t>CMD</a:t>
            </a:r>
            <a:r>
              <a:rPr lang="en-US" dirty="0"/>
              <a:t> and </a:t>
            </a:r>
            <a:r>
              <a:rPr lang="en-US" b="1" dirty="0"/>
              <a:t>ENTRYPOINT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commands allow us to set the default command to run in a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9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13F1-10A2-D849-B768-6102641F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Dockefile</a:t>
            </a:r>
            <a:r>
              <a:rPr lang="en-US" dirty="0"/>
              <a:t> with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AEE6-5E97-8342-B1D8-DC6E9C40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previous </a:t>
            </a:r>
            <a:r>
              <a:rPr lang="en-US" dirty="0" err="1"/>
              <a:t>dockerfile</a:t>
            </a:r>
            <a:r>
              <a:rPr lang="en-US" dirty="0"/>
              <a:t> add at the end:</a:t>
            </a:r>
          </a:p>
          <a:p>
            <a:pPr lvl="1"/>
            <a:r>
              <a:rPr lang="en-US" dirty="0"/>
              <a:t>CMD </a:t>
            </a:r>
            <a:r>
              <a:rPr lang="en-US" dirty="0" err="1"/>
              <a:t>figlet</a:t>
            </a:r>
            <a:r>
              <a:rPr lang="en-US" dirty="0"/>
              <a:t> HELLO</a:t>
            </a:r>
          </a:p>
          <a:p>
            <a:r>
              <a:rPr lang="en-US" dirty="0"/>
              <a:t>Save the file.</a:t>
            </a:r>
          </a:p>
          <a:p>
            <a:r>
              <a:rPr lang="en-US" dirty="0" err="1"/>
              <a:t>docker</a:t>
            </a:r>
            <a:r>
              <a:rPr lang="en-US" dirty="0"/>
              <a:t> build -t </a:t>
            </a:r>
            <a:r>
              <a:rPr lang="en-US" dirty="0" err="1"/>
              <a:t>figlet-cmd</a:t>
            </a:r>
            <a:r>
              <a:rPr lang="en-US" dirty="0"/>
              <a:t> .</a:t>
            </a:r>
          </a:p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figlet-cmd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4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0915-6AA1-0E47-A8A6-99363EAB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vs ENTRYPOINT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C72-E042-A641-B8A1-57C00C34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 is the last resort to execute a process, if no process is specified during the container creation (</a:t>
            </a:r>
            <a:r>
              <a:rPr lang="en-US" dirty="0" err="1"/>
              <a:t>docker</a:t>
            </a:r>
            <a:r>
              <a:rPr lang="en-US" dirty="0"/>
              <a:t> run -it </a:t>
            </a:r>
            <a:r>
              <a:rPr lang="en-US" dirty="0" err="1"/>
              <a:t>figlet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bash</a:t>
            </a:r>
            <a:r>
              <a:rPr lang="en-US" dirty="0"/>
              <a:t>) or no ENTRYPOINT is specified the CMD process is used.</a:t>
            </a:r>
          </a:p>
          <a:p>
            <a:r>
              <a:rPr lang="en-US" dirty="0"/>
              <a:t>CMD can complement ENTRYPOINT, if both are specified the ENTRYPOINT is the command while the CMD is the argument of the command. For example using:</a:t>
            </a:r>
          </a:p>
          <a:p>
            <a:pPr lvl="1"/>
            <a:r>
              <a:rPr lang="en-US" dirty="0"/>
              <a:t>ENTRYPOINT ["</a:t>
            </a:r>
            <a:r>
              <a:rPr lang="en-US" dirty="0" err="1"/>
              <a:t>figlet</a:t>
            </a:r>
            <a:r>
              <a:rPr lang="en-US" dirty="0"/>
              <a:t>", "-f", "script"]</a:t>
            </a:r>
          </a:p>
          <a:p>
            <a:pPr lvl="1"/>
            <a:r>
              <a:rPr lang="en-US" dirty="0"/>
              <a:t>CMD ["hello world"]</a:t>
            </a:r>
          </a:p>
          <a:p>
            <a:r>
              <a:rPr lang="en-US" dirty="0"/>
              <a:t>Is going to print: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EA2F0-B2E3-B849-B832-F313CB39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" y="1387365"/>
            <a:ext cx="10310650" cy="45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EE6B-D735-FE43-A0A4-9BE60669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3B36-D3EE-3F40-BEE7-FF6955EB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installation </a:t>
            </a:r>
            <a:r>
              <a:rPr lang="en-US" dirty="0">
                <a:hlinkClick r:id="rId2"/>
              </a:rPr>
              <a:t>file</a:t>
            </a:r>
            <a:r>
              <a:rPr lang="en-US" dirty="0"/>
              <a:t> for MAC-OSX.</a:t>
            </a:r>
          </a:p>
          <a:p>
            <a:r>
              <a:rPr lang="en-US" dirty="0"/>
              <a:t>Download the installation </a:t>
            </a:r>
            <a:r>
              <a:rPr lang="en-US" dirty="0">
                <a:hlinkClick r:id="rId3"/>
              </a:rPr>
              <a:t>file</a:t>
            </a:r>
            <a:r>
              <a:rPr lang="en-US" dirty="0"/>
              <a:t> for Windows.</a:t>
            </a:r>
          </a:p>
        </p:txBody>
      </p:sp>
    </p:spTree>
    <p:extLst>
      <p:ext uri="{BB962C8B-B14F-4D97-AF65-F5344CB8AC3E}">
        <p14:creationId xmlns:p14="http://schemas.microsoft.com/office/powerpoint/2010/main" val="257347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957D-A547-DF42-B76C-5FBFE204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4A17-73FF-D44B-B88F-9B828244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b="1" dirty="0" err="1"/>
              <a:t>docker</a:t>
            </a:r>
            <a:r>
              <a:rPr lang="en-US" b="1" dirty="0"/>
              <a:t> run </a:t>
            </a:r>
            <a:r>
              <a:rPr lang="en-US" b="1" dirty="0" err="1"/>
              <a:t>figlet</a:t>
            </a:r>
            <a:r>
              <a:rPr lang="en-US" b="1" dirty="0"/>
              <a:t> </a:t>
            </a:r>
            <a:r>
              <a:rPr lang="en-US" b="1" dirty="0" err="1"/>
              <a:t>hola</a:t>
            </a:r>
            <a:r>
              <a:rPr lang="en-US" b="1" dirty="0"/>
              <a:t> </a:t>
            </a:r>
            <a:r>
              <a:rPr lang="en-US" b="1" dirty="0" err="1"/>
              <a:t>mundo</a:t>
            </a:r>
            <a:r>
              <a:rPr lang="en-US" b="1" dirty="0"/>
              <a:t> </a:t>
            </a:r>
            <a:r>
              <a:rPr lang="en-US" dirty="0"/>
              <a:t>on the same image: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AC115-2EC3-8749-B052-A9FC77AB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2304078"/>
            <a:ext cx="11001376" cy="32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AE44-C6B4-C549-A17C-20856D3A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copy my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CB6-0F24-A940-8873-396A338E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good is a container if we can not copy our own files.</a:t>
            </a:r>
          </a:p>
          <a:p>
            <a:r>
              <a:rPr lang="en-US" dirty="0"/>
              <a:t>For the purpose the </a:t>
            </a:r>
            <a:r>
              <a:rPr lang="en-US" b="1" dirty="0"/>
              <a:t>COPY SOURCE DESTINATION </a:t>
            </a:r>
            <a:r>
              <a:rPr lang="en-US" dirty="0"/>
              <a:t>command exist.</a:t>
            </a:r>
          </a:p>
          <a:p>
            <a:r>
              <a:rPr lang="en-US" dirty="0"/>
              <a:t>A </a:t>
            </a:r>
            <a:r>
              <a:rPr lang="en-US" i="1" dirty="0"/>
              <a:t>build context</a:t>
            </a:r>
            <a:r>
              <a:rPr lang="en-US" dirty="0"/>
              <a:t> is needed</a:t>
            </a:r>
          </a:p>
          <a:p>
            <a:r>
              <a:rPr lang="en-US" dirty="0"/>
              <a:t>IMPORTANT: the </a:t>
            </a:r>
            <a:r>
              <a:rPr lang="en-US" i="1" dirty="0"/>
              <a:t>build context</a:t>
            </a:r>
            <a:r>
              <a:rPr lang="en-US" dirty="0"/>
              <a:t> is the directory containing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438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D34D-999E-9949-BEF5-44A3F004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15DB-E99D-394B-8553-E64D2024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</a:t>
            </a:r>
            <a:r>
              <a:rPr lang="en-US" dirty="0" err="1"/>
              <a:t>dockerfile-nginx</a:t>
            </a:r>
            <a:r>
              <a:rPr lang="en-US" dirty="0"/>
              <a:t> with the following information:</a:t>
            </a:r>
          </a:p>
          <a:p>
            <a:pPr lvl="1"/>
            <a:r>
              <a:rPr lang="en-US" dirty="0"/>
              <a:t>FROM nginx:1.13-alpine</a:t>
            </a:r>
          </a:p>
          <a:p>
            <a:pPr lvl="1"/>
            <a:r>
              <a:rPr lang="en-US" dirty="0"/>
              <a:t>COPY </a:t>
            </a:r>
            <a:r>
              <a:rPr lang="en-US" dirty="0" err="1"/>
              <a:t>nginx-conf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/html/</a:t>
            </a:r>
          </a:p>
          <a:p>
            <a:r>
              <a:rPr lang="en-US" dirty="0"/>
              <a:t>Create a new directory: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nginx-conf</a:t>
            </a:r>
            <a:endParaRPr lang="en-US" dirty="0"/>
          </a:p>
          <a:p>
            <a:r>
              <a:rPr lang="en-US" dirty="0"/>
              <a:t>Create an index:</a:t>
            </a:r>
          </a:p>
          <a:p>
            <a:pPr lvl="1"/>
            <a:r>
              <a:rPr lang="en-US" dirty="0"/>
              <a:t>echo "HELLO PRESIDIO" &gt;&gt; </a:t>
            </a:r>
            <a:r>
              <a:rPr lang="en-US" dirty="0" err="1"/>
              <a:t>nginx-conf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/>
              <a:t>Build the image and name the image </a:t>
            </a:r>
            <a:r>
              <a:rPr lang="en-US" dirty="0" err="1"/>
              <a:t>mynginx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build -f </a:t>
            </a:r>
            <a:r>
              <a:rPr lang="en-US" dirty="0" err="1"/>
              <a:t>dockerfile-nginx</a:t>
            </a:r>
            <a:r>
              <a:rPr lang="en-US" dirty="0"/>
              <a:t> -t </a:t>
            </a:r>
            <a:r>
              <a:rPr lang="en-US" dirty="0" err="1"/>
              <a:t>mynginx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687609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0465-2186-074C-A375-320E02A5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PRESIDIO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055D9-DA90-494A-ADD2-0E9934F5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image: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run -d -P --name web1 </a:t>
            </a:r>
            <a:r>
              <a:rPr lang="en-US" dirty="0" err="1"/>
              <a:t>my_nginx:latest</a:t>
            </a:r>
            <a:endParaRPr lang="en-US" dirty="0"/>
          </a:p>
          <a:p>
            <a:r>
              <a:rPr lang="en-US" dirty="0"/>
              <a:t>Find the port: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port web1</a:t>
            </a:r>
          </a:p>
          <a:p>
            <a:r>
              <a:rPr lang="en-US" dirty="0"/>
              <a:t>Go to your browser:</a:t>
            </a:r>
          </a:p>
          <a:p>
            <a:pPr lvl="1"/>
            <a:r>
              <a:rPr lang="en-US" dirty="0"/>
              <a:t>http://localhost:&lt;PORT&gt;</a:t>
            </a:r>
          </a:p>
        </p:txBody>
      </p:sp>
    </p:spTree>
    <p:extLst>
      <p:ext uri="{BB962C8B-B14F-4D97-AF65-F5344CB8AC3E}">
        <p14:creationId xmlns:p14="http://schemas.microsoft.com/office/powerpoint/2010/main" val="421441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6F53-E377-8746-929A-538D79D3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lose your container, share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CDD6-1D7B-EE4F-8A7B-7810DB94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Login to </a:t>
            </a:r>
            <a:r>
              <a:rPr lang="en-US" dirty="0" err="1"/>
              <a:t>dockerhub</a:t>
            </a:r>
            <a:endParaRPr lang="en-US" dirty="0"/>
          </a:p>
          <a:p>
            <a:pPr lvl="1"/>
            <a:r>
              <a:rPr lang="en-US" dirty="0" err="1"/>
              <a:t>docker</a:t>
            </a:r>
            <a:r>
              <a:rPr lang="en-US" dirty="0"/>
              <a:t> login</a:t>
            </a:r>
          </a:p>
          <a:p>
            <a:r>
              <a:rPr lang="en-US" dirty="0"/>
              <a:t>Use the correct tag in your container: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tag </a:t>
            </a:r>
            <a:r>
              <a:rPr lang="en-US" dirty="0" err="1"/>
              <a:t>mynginx</a:t>
            </a:r>
            <a:r>
              <a:rPr lang="en-US" dirty="0"/>
              <a:t> </a:t>
            </a:r>
            <a:r>
              <a:rPr lang="en-US" i="1" dirty="0" err="1"/>
              <a:t>dockehub_username</a:t>
            </a:r>
            <a:r>
              <a:rPr lang="en-US" i="1" dirty="0"/>
              <a:t>/</a:t>
            </a:r>
            <a:r>
              <a:rPr lang="en-US" dirty="0"/>
              <a:t>test_nginx:v1</a:t>
            </a:r>
          </a:p>
          <a:p>
            <a:r>
              <a:rPr lang="en-US" dirty="0"/>
              <a:t>Push your container: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push </a:t>
            </a:r>
            <a:r>
              <a:rPr lang="en-US" i="1" dirty="0" err="1"/>
              <a:t>dockehub_username</a:t>
            </a:r>
            <a:r>
              <a:rPr lang="en-US" i="1" dirty="0"/>
              <a:t>/</a:t>
            </a:r>
            <a:r>
              <a:rPr lang="en-US" dirty="0"/>
              <a:t>test_nginx:v1</a:t>
            </a:r>
          </a:p>
          <a:p>
            <a:r>
              <a:rPr lang="en-US" dirty="0"/>
              <a:t>Delete your image from your hard-drive.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image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i="1" dirty="0" err="1"/>
              <a:t>dockehub_username</a:t>
            </a:r>
            <a:r>
              <a:rPr lang="en-US" i="1" dirty="0"/>
              <a:t> </a:t>
            </a:r>
            <a:r>
              <a:rPr lang="en-US" dirty="0"/>
              <a:t>/test_nginx:v1</a:t>
            </a:r>
          </a:p>
          <a:p>
            <a:r>
              <a:rPr lang="en-US" dirty="0"/>
              <a:t>Verify the image is not longer present: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r>
              <a:rPr lang="en-US" dirty="0"/>
              <a:t>Download the image again: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pull </a:t>
            </a:r>
            <a:r>
              <a:rPr lang="en-US" i="1" dirty="0" err="1"/>
              <a:t>dockehub_username</a:t>
            </a:r>
            <a:r>
              <a:rPr lang="en-US" i="1" dirty="0"/>
              <a:t> </a:t>
            </a:r>
            <a:r>
              <a:rPr lang="en-US" dirty="0"/>
              <a:t>/test_nginx:v1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85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1747-2190-E241-B7EE-B81F568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31B6-6A5F-DE40-83F8-B26B02A0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http://qconsf2017intro.container.training/#219</a:t>
            </a:r>
          </a:p>
        </p:txBody>
      </p:sp>
    </p:spTree>
    <p:extLst>
      <p:ext uri="{BB962C8B-B14F-4D97-AF65-F5344CB8AC3E}">
        <p14:creationId xmlns:p14="http://schemas.microsoft.com/office/powerpoint/2010/main" val="269584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171A-5B2E-2944-8834-727F4FD6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127-DCB7-2041-BEAC-495543B9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--version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3B6A2-ACF3-5046-9DEB-69A07BB4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46" y="2711669"/>
            <a:ext cx="9844278" cy="27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315D-CABA-1841-BA78-369CC8EE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want to install that is 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0D-FA3E-8B47-AD66-2BC144AC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browser and go to: https://</a:t>
            </a:r>
            <a:r>
              <a:rPr lang="en-US" dirty="0" err="1"/>
              <a:t>labs.play</a:t>
            </a:r>
            <a:r>
              <a:rPr lang="en-US" dirty="0"/>
              <a:t>-with-</a:t>
            </a:r>
            <a:r>
              <a:rPr lang="en-US" dirty="0" err="1"/>
              <a:t>docker.com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2341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53B9-D1AF-5145-8C4D-B598F40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first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1039-5E00-714A-B16F-BB01C187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en-US" dirty="0" err="1"/>
              <a:t>busybox</a:t>
            </a:r>
            <a:r>
              <a:rPr lang="en-US" dirty="0"/>
              <a:t> echo hello world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99C06-F79A-824E-BD9C-B8BE85D4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7" y="2340611"/>
            <a:ext cx="10342180" cy="22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3F50-7537-3A43-B61E-FF8A06E5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5F49-AADA-C842-A1C8-4554A431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download the smallest and simplest image from a repo.</a:t>
            </a:r>
          </a:p>
          <a:p>
            <a:r>
              <a:rPr lang="en-US" dirty="0"/>
              <a:t>We executed the command </a:t>
            </a:r>
            <a:r>
              <a:rPr lang="en-US" b="1" dirty="0"/>
              <a:t>hello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E78D-ED23-CE4F-8009-96723170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useful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C9D2-B38E-F84E-AA21-27FEF809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-it </a:t>
            </a:r>
            <a:r>
              <a:rPr lang="en-US" dirty="0" err="1"/>
              <a:t>ubuntu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C2BE-8640-D047-B71D-EA15A6E6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9803"/>
            <a:ext cx="10681138" cy="1598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B8188-7610-F84B-B21E-26B32CA9BE5F}"/>
              </a:ext>
            </a:extLst>
          </p:cNvPr>
          <p:cNvSpPr txBox="1"/>
          <p:nvPr/>
        </p:nvSpPr>
        <p:spPr>
          <a:xfrm>
            <a:off x="838200" y="4477407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</a:t>
            </a:r>
            <a:r>
              <a:rPr lang="en-US" sz="2800" b="1" dirty="0"/>
              <a:t>it</a:t>
            </a:r>
            <a:r>
              <a:rPr lang="en-US" sz="2800" dirty="0"/>
              <a:t> is shorthand for -</a:t>
            </a:r>
            <a:r>
              <a:rPr lang="en-US" sz="2800" dirty="0" err="1"/>
              <a:t>i</a:t>
            </a:r>
            <a:r>
              <a:rPr lang="en-US" sz="2800" dirty="0"/>
              <a:t> -t.</a:t>
            </a:r>
          </a:p>
          <a:p>
            <a:r>
              <a:rPr lang="en-US" sz="2800" dirty="0"/>
              <a:t>	-</a:t>
            </a:r>
            <a:r>
              <a:rPr lang="en-US" sz="2800" dirty="0" err="1"/>
              <a:t>i</a:t>
            </a:r>
            <a:r>
              <a:rPr lang="en-US" sz="2800" dirty="0"/>
              <a:t> tells Docker to connect us to the container's </a:t>
            </a:r>
            <a:r>
              <a:rPr lang="en-US" sz="2800" dirty="0" err="1"/>
              <a:t>stdin</a:t>
            </a:r>
            <a:r>
              <a:rPr lang="en-US" sz="2800" dirty="0"/>
              <a:t>.</a:t>
            </a:r>
          </a:p>
          <a:p>
            <a:r>
              <a:rPr lang="en-US" sz="2800" dirty="0"/>
              <a:t>	-t tells Docker that we want a pseudo-terminal.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CC95-46B0-E149-9797-0CE22554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A35B-B5FB-6242-B532-8E6C672D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Images.</a:t>
            </a:r>
          </a:p>
          <a:p>
            <a:r>
              <a:rPr lang="en-US" dirty="0"/>
              <a:t>Volumes.</a:t>
            </a:r>
          </a:p>
          <a:p>
            <a:r>
              <a:rPr lang="en-US" dirty="0"/>
              <a:t>Network.</a:t>
            </a:r>
          </a:p>
          <a:p>
            <a:r>
              <a:rPr lang="en-US" dirty="0"/>
              <a:t>Containers.</a:t>
            </a:r>
          </a:p>
        </p:txBody>
      </p:sp>
    </p:spTree>
    <p:extLst>
      <p:ext uri="{BB962C8B-B14F-4D97-AF65-F5344CB8AC3E}">
        <p14:creationId xmlns:p14="http://schemas.microsoft.com/office/powerpoint/2010/main" val="10388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E463-C72B-874A-B316-142211EC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2D91-077C-7A4F-B549-DF1A92C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image.</a:t>
            </a:r>
          </a:p>
          <a:p>
            <a:r>
              <a:rPr lang="en-US" dirty="0"/>
              <a:t>What is a layer.</a:t>
            </a:r>
          </a:p>
          <a:p>
            <a:r>
              <a:rPr lang="en-US" dirty="0"/>
              <a:t>The various image namespaces.</a:t>
            </a:r>
          </a:p>
          <a:p>
            <a:r>
              <a:rPr lang="en-US" dirty="0"/>
              <a:t>How to search and download images.</a:t>
            </a:r>
          </a:p>
          <a:p>
            <a:r>
              <a:rPr lang="en-US" dirty="0"/>
              <a:t>Image tags and when to use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6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709</Words>
  <Application>Microsoft Macintosh PowerPoint</Application>
  <PresentationFormat>Widescreen</PresentationFormat>
  <Paragraphs>118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Docker installation</vt:lpstr>
      <vt:lpstr>Verify installation</vt:lpstr>
      <vt:lpstr>Don’t want to install that is ok.</vt:lpstr>
      <vt:lpstr>Run your first container</vt:lpstr>
      <vt:lpstr>What did we just do</vt:lpstr>
      <vt:lpstr>A more useful container</vt:lpstr>
      <vt:lpstr>A few concepts</vt:lpstr>
      <vt:lpstr>Images</vt:lpstr>
      <vt:lpstr>What is an image</vt:lpstr>
      <vt:lpstr>Object-oriented programming</vt:lpstr>
      <vt:lpstr>How an image looks like</vt:lpstr>
      <vt:lpstr>How can I see my images</vt:lpstr>
      <vt:lpstr>Wait a minute…The image is read-only???!!! </vt:lpstr>
      <vt:lpstr>How do we update an image</vt:lpstr>
      <vt:lpstr>Dockerfile</vt:lpstr>
      <vt:lpstr>Extending Dockerfile</vt:lpstr>
      <vt:lpstr>New Dockefile with processes</vt:lpstr>
      <vt:lpstr>CMD vs ENTRYPOINT</vt:lpstr>
      <vt:lpstr>Overriding parameters</vt:lpstr>
      <vt:lpstr>How do I copy my files</vt:lpstr>
      <vt:lpstr>NGINX image</vt:lpstr>
      <vt:lpstr>Say HELLO PRESIDIO</vt:lpstr>
      <vt:lpstr>Don’t lose your container, share it.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Gomez</dc:creator>
  <cp:lastModifiedBy>Roger Gomez</cp:lastModifiedBy>
  <cp:revision>13</cp:revision>
  <dcterms:created xsi:type="dcterms:W3CDTF">2018-03-06T21:22:53Z</dcterms:created>
  <dcterms:modified xsi:type="dcterms:W3CDTF">2018-03-07T22:43:53Z</dcterms:modified>
</cp:coreProperties>
</file>