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75816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0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0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2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2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4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8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69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72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0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6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3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4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7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76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77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78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80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82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84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87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2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3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97600"/>
            <a:ext cx="33836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of these 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f()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g()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06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07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12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13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17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21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22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26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very different (invoke vs. reference)"/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very different</a:t>
            </a:r>
            <a:r>
              <a:rPr b="0"/>
              <a:t> (invoke vs. reference)</a:t>
            </a:r>
          </a:p>
        </p:txBody>
      </p:sp>
      <p:sp>
        <p:nvSpPr>
          <p:cNvPr id="429" name="Line"/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H="1">
            <a:off x="3359943" y="4708510"/>
            <a:ext cx="2812257" cy="375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Advanced Functions</a:t>
            </a:r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7" name="1"/>
          <p:cNvSpPr/>
          <p:nvPr/>
        </p:nvSpPr>
        <p:spPr>
          <a:xfrm>
            <a:off x="4384852" y="6870700"/>
            <a:ext cx="728714" cy="728713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88" name="2"/>
          <p:cNvSpPr/>
          <p:nvPr/>
        </p:nvSpPr>
        <p:spPr>
          <a:xfrm>
            <a:off x="4384852" y="7886700"/>
            <a:ext cx="728714" cy="72871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89" name="Functions as  Objects"/>
          <p:cNvSpPr txBox="1"/>
          <p:nvPr/>
        </p:nvSpPr>
        <p:spPr>
          <a:xfrm>
            <a:off x="5350052" y="6999095"/>
            <a:ext cx="26994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Functions as Objects</a:t>
            </a:r>
          </a:p>
        </p:txBody>
      </p:sp>
      <p:sp>
        <p:nvSpPr>
          <p:cNvPr id="490" name="Iterators/Generators"/>
          <p:cNvSpPr txBox="1"/>
          <p:nvPr/>
        </p:nvSpPr>
        <p:spPr>
          <a:xfrm>
            <a:off x="5350052" y="8022456"/>
            <a:ext cx="27104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Iterators/Generators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49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6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def get_one_digit_nums():…"/>
          <p:cNvSpPr txBox="1"/>
          <p:nvPr/>
        </p:nvSpPr>
        <p:spPr>
          <a:xfrm>
            <a:off x="1027211" y="622300"/>
            <a:ext cx="9523463" cy="513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</a:t>
            </a:r>
            <a:r>
              <a:rPr strike="sngStrike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get_one_digit_nums()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[0,1,2,3,4,5,6,7,8,9]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9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02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03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unning get_one_digit_nums code"/>
          <p:cNvSpPr/>
          <p:nvPr/>
        </p:nvSpPr>
        <p:spPr>
          <a:xfrm>
            <a:off x="1621680" y="7664196"/>
            <a:ext cx="4828184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running get_one_digit_nums code</a:t>
            </a:r>
          </a:p>
        </p:txBody>
      </p:sp>
      <p:sp>
        <p:nvSpPr>
          <p:cNvPr id="505" name="looping over results and printing"/>
          <p:cNvSpPr/>
          <p:nvPr/>
        </p:nvSpPr>
        <p:spPr>
          <a:xfrm>
            <a:off x="6578600" y="7664196"/>
            <a:ext cx="4715620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looping over results and printing</a:t>
            </a:r>
          </a:p>
        </p:txBody>
      </p:sp>
      <p:sp>
        <p:nvSpPr>
          <p:cNvPr id="506" name="stage 1"/>
          <p:cNvSpPr txBox="1"/>
          <p:nvPr/>
        </p:nvSpPr>
        <p:spPr>
          <a:xfrm>
            <a:off x="3547616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1</a:t>
            </a:r>
          </a:p>
        </p:txBody>
      </p:sp>
      <p:sp>
        <p:nvSpPr>
          <p:cNvPr id="507" name="stage 2"/>
          <p:cNvSpPr txBox="1"/>
          <p:nvPr/>
        </p:nvSpPr>
        <p:spPr>
          <a:xfrm>
            <a:off x="8448253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2</a:t>
            </a:r>
          </a:p>
        </p:txBody>
      </p:sp>
      <p:sp>
        <p:nvSpPr>
          <p:cNvPr id="508" name="Square"/>
          <p:cNvSpPr/>
          <p:nvPr/>
        </p:nvSpPr>
        <p:spPr>
          <a:xfrm>
            <a:off x="6375400" y="21463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Square"/>
          <p:cNvSpPr/>
          <p:nvPr/>
        </p:nvSpPr>
        <p:spPr>
          <a:xfrm>
            <a:off x="3805242" y="53701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START"/>
          <p:cNvSpPr txBox="1"/>
          <p:nvPr/>
        </p:nvSpPr>
        <p:spPr>
          <a:xfrm rot="16200000">
            <a:off x="1276796" y="6906452"/>
            <a:ext cx="9516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START</a:t>
            </a:r>
          </a:p>
        </p:txBody>
      </p:sp>
      <p:sp>
        <p:nvSpPr>
          <p:cNvPr id="511" name="END"/>
          <p:cNvSpPr txBox="1"/>
          <p:nvPr/>
        </p:nvSpPr>
        <p:spPr>
          <a:xfrm rot="16200000">
            <a:off x="5945261" y="7033452"/>
            <a:ext cx="733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END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4" name="what does this code do? assume there is an earlier…"/>
          <p:cNvSpPr txBox="1"/>
          <p:nvPr/>
        </p:nvSpPr>
        <p:spPr>
          <a:xfrm>
            <a:off x="4822428" y="7219949"/>
            <a:ext cx="335994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i="1"/>
              <a:t>what does this code do?</a:t>
            </a:r>
            <a:br>
              <a:rPr i="1"/>
            </a:br>
            <a:r>
              <a:t>assume there is an earlier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is_prime</a:t>
            </a:r>
            <a:r>
              <a:t> function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7" name="to make this work, we'll need to learn a…"/>
          <p:cNvSpPr txBox="1"/>
          <p:nvPr/>
        </p:nvSpPr>
        <p:spPr>
          <a:xfrm>
            <a:off x="2372022" y="7226300"/>
            <a:ext cx="826075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0"/>
            </a:pPr>
            <a:r>
              <a:t>to make this work, we'll need to learn a</a:t>
            </a:r>
          </a:p>
          <a:p>
            <a:pPr>
              <a:defRPr sz="3200" b="0"/>
            </a:pPr>
            <a:r>
              <a:t>completely new kind of function, the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generator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3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what we want:"/>
          <p:cNvSpPr txBox="1"/>
          <p:nvPr/>
        </p:nvSpPr>
        <p:spPr>
          <a:xfrm>
            <a:off x="2821061" y="6007099"/>
            <a:ext cx="36242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we want: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44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45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63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67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7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7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8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93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sort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9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9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1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2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2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2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2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4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5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5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56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58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61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62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5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7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8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80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84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85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87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89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92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91" name="functions with this stop/resume…"/>
          <p:cNvSpPr txBox="1"/>
          <p:nvPr/>
        </p:nvSpPr>
        <p:spPr>
          <a:xfrm>
            <a:off x="7531868" y="2374900"/>
            <a:ext cx="40878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functions with this stop/resume</a:t>
            </a:r>
          </a:p>
          <a:p>
            <a:pPr>
              <a:defRPr b="0"/>
            </a:pPr>
            <a:r>
              <a:t>behavior are called generators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5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any function containing the yield…"/>
          <p:cNvSpPr txBox="1"/>
          <p:nvPr/>
        </p:nvSpPr>
        <p:spPr>
          <a:xfrm>
            <a:off x="7345273" y="1464767"/>
            <a:ext cx="4320184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1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04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6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09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0" name="Should we &quot;introduce another new keyword (say, gen or generator) in place of def&quot;?"/>
          <p:cNvSpPr/>
          <p:nvPr/>
        </p:nvSpPr>
        <p:spPr>
          <a:xfrm>
            <a:off x="4262834" y="5557303"/>
            <a:ext cx="5307013" cy="156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" y="0"/>
                </a:moveTo>
                <a:cubicBezTo>
                  <a:pt x="1581" y="0"/>
                  <a:pt x="1465" y="393"/>
                  <a:pt x="1465" y="877"/>
                </a:cubicBezTo>
                <a:lnTo>
                  <a:pt x="1465" y="5645"/>
                </a:lnTo>
                <a:lnTo>
                  <a:pt x="0" y="7394"/>
                </a:lnTo>
                <a:lnTo>
                  <a:pt x="1465" y="9148"/>
                </a:lnTo>
                <a:lnTo>
                  <a:pt x="1465" y="20723"/>
                </a:lnTo>
                <a:cubicBezTo>
                  <a:pt x="1465" y="21207"/>
                  <a:pt x="1581" y="21600"/>
                  <a:pt x="1724" y="21600"/>
                </a:cubicBezTo>
                <a:lnTo>
                  <a:pt x="21342" y="21600"/>
                </a:lnTo>
                <a:cubicBezTo>
                  <a:pt x="21484" y="21600"/>
                  <a:pt x="21600" y="21207"/>
                  <a:pt x="21600" y="20723"/>
                </a:cubicBezTo>
                <a:lnTo>
                  <a:pt x="21600" y="877"/>
                </a:lnTo>
                <a:cubicBezTo>
                  <a:pt x="21600" y="393"/>
                  <a:pt x="21484" y="0"/>
                  <a:pt x="21342" y="0"/>
                </a:cubicBezTo>
                <a:lnTo>
                  <a:pt x="1724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200" b="0"/>
            </a:pPr>
            <a:r>
              <a:t>Should we </a:t>
            </a:r>
            <a:r>
              <a:rPr i="1"/>
              <a:t>"introduce another new keyword (say, gen or generator) in place of def"?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13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15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18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9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0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25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26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7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  <p:sp>
        <p:nvSpPr>
          <p:cNvPr id="728" name="Thumbs Up"/>
          <p:cNvSpPr/>
          <p:nvPr/>
        </p:nvSpPr>
        <p:spPr>
          <a:xfrm>
            <a:off x="10464385" y="7028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Thumbs Up"/>
          <p:cNvSpPr/>
          <p:nvPr/>
        </p:nvSpPr>
        <p:spPr>
          <a:xfrm rot="10800000">
            <a:off x="10464385" y="5504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always scan a function for yields…"/>
          <p:cNvSpPr txBox="1"/>
          <p:nvPr/>
        </p:nvSpPr>
        <p:spPr>
          <a:xfrm>
            <a:off x="6390208" y="2197100"/>
            <a:ext cx="38553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always scan a function for yields</a:t>
            </a:r>
          </a:p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when trying to understand it 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3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yield by example (note, PyTutor does a bad job showing generators)"/>
          <p:cNvSpPr txBox="1"/>
          <p:nvPr/>
        </p:nvSpPr>
        <p:spPr>
          <a:xfrm>
            <a:off x="827037" y="323659"/>
            <a:ext cx="112956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/>
            </a:lvl1pPr>
          </a:lstStyle>
          <a:p>
            <a:r>
              <a:t>yield by example (note, PyTutor does a bad job showing generators)</a:t>
            </a:r>
          </a:p>
        </p:txBody>
      </p:sp>
      <p:sp>
        <p:nvSpPr>
          <p:cNvPr id="736" name="def f():…"/>
          <p:cNvSpPr txBox="1"/>
          <p:nvPr/>
        </p:nvSpPr>
        <p:spPr>
          <a:xfrm>
            <a:off x="1055904" y="1276349"/>
            <a:ext cx="3136951" cy="3060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7" name="def f():…"/>
          <p:cNvSpPr txBox="1"/>
          <p:nvPr/>
        </p:nvSpPr>
        <p:spPr>
          <a:xfrm>
            <a:off x="4906391" y="1130299"/>
            <a:ext cx="3351040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"A"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"B"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8" name="def f():…"/>
          <p:cNvSpPr txBox="1"/>
          <p:nvPr/>
        </p:nvSpPr>
        <p:spPr>
          <a:xfrm>
            <a:off x="9336304" y="901699"/>
            <a:ext cx="3136951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9" name="def f():…"/>
          <p:cNvSpPr txBox="1"/>
          <p:nvPr/>
        </p:nvSpPr>
        <p:spPr>
          <a:xfrm>
            <a:off x="652202" y="5654182"/>
            <a:ext cx="4207396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for</a:t>
            </a:r>
            <a:r>
              <a:t> y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(x, y)</a:t>
            </a:r>
          </a:p>
        </p:txBody>
      </p:sp>
      <p:sp>
        <p:nvSpPr>
          <p:cNvPr id="740" name="def f():…"/>
          <p:cNvSpPr txBox="1"/>
          <p:nvPr/>
        </p:nvSpPr>
        <p:spPr>
          <a:xfrm>
            <a:off x="9764483" y="5908579"/>
            <a:ext cx="3136950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gen: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(x)</a:t>
            </a:r>
          </a:p>
        </p:txBody>
      </p:sp>
      <p:sp>
        <p:nvSpPr>
          <p:cNvPr id="741" name="def f():…"/>
          <p:cNvSpPr txBox="1"/>
          <p:nvPr/>
        </p:nvSpPr>
        <p:spPr>
          <a:xfrm>
            <a:off x="5529476" y="5908579"/>
            <a:ext cx="3779218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2632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r>
              <a:t>your notes should probably include this example, with an explanation of what each of the 5 steps do!</a:t>
            </a:r>
          </a:p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t>which line of code is most novel for us?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6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6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6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86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86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6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6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6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87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7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87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87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7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8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88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8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9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91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92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9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9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0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0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0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0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0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0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0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0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0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1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1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1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2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2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2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3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3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3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3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93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4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4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4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4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4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4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4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4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4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5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5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5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5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6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6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6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7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7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7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75" name="Shape"/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6" name="let's differentiate these better..."/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835149"/>
            <a:ext cx="578286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y = enumerate([1,2,3])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37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containing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t> between 0 and 100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600" b="1">
                <a:latin typeface="Courier"/>
                <a:ea typeface="Courier"/>
                <a:cs typeface="Courier"/>
                <a:sym typeface="Courier"/>
              </a:rPr>
              <a:t>python sum.py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/>
              <a:t>Two ways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Directly use iterable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5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Demo 2: handy func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handy functions</a:t>
            </a:r>
          </a:p>
        </p:txBody>
      </p:sp>
      <p:sp>
        <p:nvSpPr>
          <p:cNvPr id="1044" name="Learn these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b="1"/>
              <a:t>Learn these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enumerate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zip</a:t>
            </a:r>
          </a:p>
        </p:txBody>
      </p:sp>
      <p:sp>
        <p:nvSpPr>
          <p:cNvPr id="1045" name="Bonus: tuple packing/unpacking"/>
          <p:cNvSpPr txBox="1"/>
          <p:nvPr/>
        </p:nvSpPr>
        <p:spPr>
          <a:xfrm>
            <a:off x="4419476" y="4647530"/>
            <a:ext cx="416584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tuple packing/unpacking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mo 4: matrix loa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matrix load</a:t>
            </a:r>
          </a:p>
        </p:txBody>
      </p:sp>
      <p:sp>
        <p:nvSpPr>
          <p:cNvPr id="1051" name="Goal: load a matrix of integers from a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a matrix of integers from a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name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generator that yields lists of ints</a:t>
            </a:r>
          </a:p>
        </p:txBody>
      </p:sp>
      <p:sp>
        <p:nvSpPr>
          <p:cNvPr id="1052" name="1,2,3…"/>
          <p:cNvSpPr/>
          <p:nvPr/>
        </p:nvSpPr>
        <p:spPr>
          <a:xfrm>
            <a:off x="1104900" y="6096000"/>
            <a:ext cx="2537818" cy="21651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1,2,3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4,5,6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7,8,9</a:t>
            </a:r>
          </a:p>
        </p:txBody>
      </p:sp>
      <p:sp>
        <p:nvSpPr>
          <p:cNvPr id="1053" name="Arrow"/>
          <p:cNvSpPr/>
          <p:nvPr/>
        </p:nvSpPr>
        <p:spPr>
          <a:xfrm>
            <a:off x="3784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generator"/>
          <p:cNvSpPr txBox="1"/>
          <p:nvPr/>
        </p:nvSpPr>
        <p:spPr>
          <a:xfrm>
            <a:off x="5155852" y="6949975"/>
            <a:ext cx="16516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generator</a:t>
            </a:r>
          </a:p>
        </p:txBody>
      </p:sp>
      <p:sp>
        <p:nvSpPr>
          <p:cNvPr id="1055" name="Arrow"/>
          <p:cNvSpPr/>
          <p:nvPr/>
        </p:nvSpPr>
        <p:spPr>
          <a:xfrm>
            <a:off x="6832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[1,2,3]"/>
          <p:cNvSpPr txBox="1"/>
          <p:nvPr/>
        </p:nvSpPr>
        <p:spPr>
          <a:xfrm>
            <a:off x="8307982" y="6943625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[1,2,3]</a:t>
            </a:r>
          </a:p>
        </p:txBody>
      </p:sp>
      <p:sp>
        <p:nvSpPr>
          <p:cNvPr id="1057" name="..."/>
          <p:cNvSpPr txBox="1"/>
          <p:nvPr/>
        </p:nvSpPr>
        <p:spPr>
          <a:xfrm>
            <a:off x="8673802" y="7451625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2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6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8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18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3851</Words>
  <Application>Microsoft Macintosh PowerPoint</Application>
  <PresentationFormat>Custom</PresentationFormat>
  <Paragraphs>1037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[220] Advanced Functions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PowerPoint Presentation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Reading Files</vt:lpstr>
      <vt:lpstr>Reading Files</vt:lpstr>
      <vt:lpstr>Reading Files</vt:lpstr>
      <vt:lpstr>Reading Files</vt:lpstr>
      <vt:lpstr>Iterators/Generators (Part 2)</vt:lpstr>
      <vt:lpstr>Demo 1: add numbers in a file</vt:lpstr>
      <vt:lpstr>Demo 2: handy functions</vt:lpstr>
      <vt:lpstr>Demo 3: sorting files by line length</vt:lpstr>
      <vt:lpstr>Demo 4: matrix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3</cp:revision>
  <dcterms:modified xsi:type="dcterms:W3CDTF">2020-03-23T03:18:29Z</dcterms:modified>
</cp:coreProperties>
</file>