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61" d="100"/>
          <a:sy n="61" d="100"/>
        </p:scale>
        <p:origin x="1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JSON</a:t>
            </a:r>
          </a:p>
        </p:txBody>
      </p:sp>
      <p:sp>
        <p:nvSpPr>
          <p:cNvPr id="6" name="Tyler Caraza-Harter">
            <a:extLst>
              <a:ext uri="{FF2B5EF4-FFF2-40B4-BE49-F238E27FC236}">
                <a16:creationId xmlns:a16="http://schemas.microsoft.com/office/drawing/2014/main" id="{37C5D5EB-D6B8-C049-854B-573905DA14D6}"/>
              </a:ext>
            </a:extLst>
          </p:cNvPr>
          <p:cNvSpPr txBox="1">
            <a:spLocks/>
          </p:cNvSpPr>
          <p:nvPr/>
        </p:nvSpPr>
        <p:spPr>
          <a:xfrm>
            <a:off x="1270000" y="54229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902C09-F2C1-974B-9D10-F82ED34D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B385474-5A45-224D-B61A-91DE2647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7147044"/>
            <a:ext cx="4495800" cy="841256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Stands for </a:t>
            </a:r>
            <a:r>
              <a:rPr b="1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JSON was developed 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70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71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72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76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7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79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80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82" name="Rectangle"/>
          <p:cNvSpPr/>
          <p:nvPr/>
        </p:nvSpPr>
        <p:spPr>
          <a:xfrm>
            <a:off x="352149" y="4604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8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8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92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def read_json(path):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    return json.load(f) </a:t>
            </a:r>
            <a:r>
              <a:rPr>
                <a:solidFill>
                  <a:srgbClr val="929292"/>
                </a:solidFill>
              </a:rPr>
              <a:t># dict, list, etc</a:t>
            </a:r>
          </a:p>
        </p:txBody>
      </p:sp>
      <p:sp>
        <p:nvSpPr>
          <p:cNvPr id="388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389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390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391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def read_json(path):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t>        return json.load(f) </a:t>
            </a:r>
            <a:r>
              <a:rPr>
                <a:solidFill>
                  <a:srgbClr val="929292"/>
                </a:solidFill>
              </a:rPr>
              <a:t># dict, list, etc</a:t>
            </a: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35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36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{}"/>
          <p:cNvSpPr txBox="1"/>
          <p:nvPr/>
        </p:nvSpPr>
        <p:spPr>
          <a:xfrm>
            <a:off x="7399735" y="3298680"/>
            <a:ext cx="4801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{}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4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4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46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48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49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29292"/>
                </a:solidFill>
              </a:rPr>
              <a:t># data is a dict, list, etc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t>def write_json(path,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t>        json.dump(data,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14</a:t>
            </a: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36" name="Rectangle"/>
          <p:cNvSpPr/>
          <p:nvPr/>
        </p:nvSpPr>
        <p:spPr>
          <a:xfrm>
            <a:off x="304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41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2283</Words>
  <Application>Microsoft Macintosh PowerPoint</Application>
  <PresentationFormat>Custom</PresentationFormat>
  <Paragraphs>508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Courier</vt:lpstr>
      <vt:lpstr>Gill Sans</vt:lpstr>
      <vt:lpstr>Gill Sans Light</vt:lpstr>
      <vt:lpstr>Gill Sans SemiBold</vt:lpstr>
      <vt:lpstr>Helvetica Neue</vt:lpstr>
      <vt:lpstr>White</vt:lpstr>
      <vt:lpstr>[220]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Reading JSON Files</vt:lpstr>
      <vt:lpstr>Data Structures and Files</vt:lpstr>
      <vt:lpstr>Writing JSON Files</vt:lpstr>
      <vt:lpstr>Writing JSON Files</vt:lpstr>
      <vt:lpstr>Writing JSON Files</vt:lpstr>
      <vt:lpstr>Writing JSON Files</vt:lpstr>
      <vt:lpstr>Demo 1: Number Count</vt:lpstr>
      <vt:lpstr>Demo 2: FIFA JSON</vt:lpstr>
      <vt:lpstr>Demo 3: Score Tracker</vt:lpstr>
      <vt:lpstr>Demo 4: Prime Cache</vt:lpstr>
      <vt:lpstr>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5</cp:revision>
  <dcterms:modified xsi:type="dcterms:W3CDTF">2020-03-05T23:25:37Z</dcterms:modified>
</cp:coreProperties>
</file>