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63F-19FE-9582-FB52-7236D8B45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4DA9-2D4A-EC1D-895E-4D490B5F7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04A0-566E-0FA6-2C52-2575D629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85E9-5B65-A6B6-41B7-2E89E3FA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4F2F-950B-8D29-F59A-4C17A849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CA2-A6D4-3730-35F2-3F048B38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1A1A-85CF-D0AE-7E56-49387550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FB1E-AC36-E28D-7DBF-06AAD7EA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A6AF-9CDD-3A91-F2A3-1B53718F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93D2-A88A-1677-ADC5-0060698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465-C9FD-B25C-C9BE-9379B73C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B25A1-7FB0-0EFC-EE51-2664C9B1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44D0-5132-8F69-B81F-5C461F47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FEFF-2D89-BE3B-B008-F2714647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0B6E-C645-9460-1214-3BA23D35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1F-2168-761B-C9CD-35A9579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BD1F-6012-DE9B-C206-13ADA2AB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379C-F33E-1712-6C87-AE6AAD69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84F4-A24A-32DD-92E3-FE558D5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89F-597A-CF9F-2AEC-FB2BC0AA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26A3-FF87-1DE5-728D-0D0103BE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A372-65BA-C60C-0C19-A0DFFB8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F18A-2BFB-899A-CB3A-D490B69F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E0AC-E39F-8291-EAC2-91BCD2C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70DD-2BD0-FD92-5A3E-33422949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A75-4500-3171-07B4-4DC1EFA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379A-275C-B847-C982-41AE9145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3CA3-010D-A0AE-096D-965081A7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C8CC-3844-DD88-51A8-5F182B72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37DD-386E-DE4C-1B82-EAE554AB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BEFA-2AA0-D365-44B0-D9EC7F72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7900-D67E-B7FD-4BE3-2C5AF17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1C043-5419-522A-22CE-314387BF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AAC6D-C435-13F2-F6EE-89F763D8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53668-097E-7420-66F9-89F98190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1D05-77A6-3A5C-C938-1AE6B7D6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BA139-0EED-06AA-4AB7-1D63677D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EF5B2-B43C-5A1B-ED44-5AA6BC2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CAA5-31A8-B9D8-AF10-69C084F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8E0-B063-DA30-807B-984A6A64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E7FEA-C533-176F-7D32-2E54316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51E97-EB2D-1C6A-C84F-2429790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C69D1-817A-C8EF-EC2B-0FA746F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108AF-1893-5434-B39F-E6A32FD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F430-F185-8BA2-E34C-98ABD047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A689A-9AF3-945B-AFB1-0DC246F5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574-78C5-F290-FCC3-6C888377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F1A6-147C-39CB-9C8D-761D6071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FAAD-1116-92F3-1CC8-E337FCC0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30CD-4386-1E90-8721-9E7AA36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0F098-C176-2327-5F43-BDFD6314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584A-C2BB-FC20-F31E-757CF15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4D82-1F7B-713E-9340-A6738828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5CB93-5A3F-D2D1-7E1D-8A039D1AF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2892B-0E32-E26D-AFCF-0F6DDE62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16BD-9D6B-0556-B6B4-FDF1B2F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CD4B0-A115-4A76-AA20-17C24E53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1B477-E987-FCE7-431A-99E97CE6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D42D4-6401-C882-9565-B850C8F3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F84A-3A3F-DE0A-087E-14E54515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C998-2371-4F15-B669-FCB3758D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0F420-58B2-484D-A279-CCED99FCDF3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B765-DEEC-A045-DB13-7FD1B3AA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58AD-6D31-814A-0557-EC177E16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E4C0-E283-94B6-4F3A-F50A49950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Minimum Cost-to-Time Ratio Cycle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4EC6-B174-F6B6-D8BC-0EF209CA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Nick Rogers</a:t>
            </a:r>
          </a:p>
        </p:txBody>
      </p:sp>
    </p:spTree>
    <p:extLst>
      <p:ext uri="{BB962C8B-B14F-4D97-AF65-F5344CB8AC3E}">
        <p14:creationId xmlns:p14="http://schemas.microsoft.com/office/powerpoint/2010/main" val="15108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344D-2A62-5266-9C5C-0DC1ACC5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placeholder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7300-237F-D462-207F-8DDEE8D0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work will be added over time</a:t>
            </a:r>
          </a:p>
        </p:txBody>
      </p:sp>
    </p:spTree>
    <p:extLst>
      <p:ext uri="{BB962C8B-B14F-4D97-AF65-F5344CB8AC3E}">
        <p14:creationId xmlns:p14="http://schemas.microsoft.com/office/powerpoint/2010/main" val="30008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The Minimum Cost-to-Time Ratio Cycle Problem</vt:lpstr>
      <vt:lpstr>This is a placeholder for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Minimum Cost-to-Time Ratio Cycle Problem</dc:title>
  <dc:creator>Nicholas Rogers</dc:creator>
  <cp:lastModifiedBy>Nicholas Rogers</cp:lastModifiedBy>
  <cp:revision>1</cp:revision>
  <dcterms:created xsi:type="dcterms:W3CDTF">2024-04-11T15:26:23Z</dcterms:created>
  <dcterms:modified xsi:type="dcterms:W3CDTF">2024-04-11T15:27:57Z</dcterms:modified>
</cp:coreProperties>
</file>