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alewayMedium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RalewayMedium-italic.fntdata"/><Relationship Id="rId12" Type="http://schemas.openxmlformats.org/officeDocument/2006/relationships/slide" Target="slides/slide7.xml"/><Relationship Id="rId34" Type="http://schemas.openxmlformats.org/officeDocument/2006/relationships/font" Target="fonts/Raleway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aleway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b8d0621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b8d0621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eb8d0621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eb8d0621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eb8d0621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eb8d0621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eb8d0621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eb8d0621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eb8d0621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eb8d0621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eb8d0621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eb8d0621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ca6fa2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eca6fa2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eca6fa22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eca6fa22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eb8d0621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eb8d0621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eb8d0621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eb8d0621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b8d0621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b8d062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b8d0621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b8d0621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eb8d0621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eb8d0621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b8d0621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b8d0621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eb8d0621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eb8d0621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b8d0621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eb8d0621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b8d0621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b8d0621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eb8d0621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eb8d0621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Votes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Visualisation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Statewide Winning Parties Chloropleth: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75" y="115850"/>
            <a:ext cx="7055270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Comparison between two parties at a state level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125" y="304800"/>
            <a:ext cx="5061751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Distribution of seats among states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36" y="692725"/>
            <a:ext cx="7101624" cy="3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Seat Reservation Pie Chart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800" y="593425"/>
            <a:ext cx="3411701" cy="37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Evolution of Major Political Parties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1068" l="1019" r="0" t="0"/>
          <a:stretch/>
        </p:blipFill>
        <p:spPr>
          <a:xfrm>
            <a:off x="1050538" y="348200"/>
            <a:ext cx="7042926" cy="40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Constituency </a:t>
            </a: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Turnout Scatter Plot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0" y="845338"/>
            <a:ext cx="8839204" cy="345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Metrics for Population Analysis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400" y="188950"/>
            <a:ext cx="5122162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and Area Comparison of Constituencies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9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Visualisations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Informing Voters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Guiding Upcoming Politicians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Assisting Political Parties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Enabling Insightful Coverage by Press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Supporting Political Analysts: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2022101020 - Prithvi Karthik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2022101086 - Hemang Jain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2022101088 - Mohak Somani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500"/>
              <a:t>World’s largest democracy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500"/>
              <a:t>Parliamentary General Elections reflect democratic principles and public sentiment.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500"/>
              <a:t>Aim to visually interpret India’s electoral journey.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Developed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Year Wise</a:t>
            </a: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Turnout Plot for Each Constituency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1884" r="4350" t="4315"/>
          <a:stretch/>
        </p:blipFill>
        <p:spPr>
          <a:xfrm>
            <a:off x="429750" y="930113"/>
            <a:ext cx="8287800" cy="32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Turnout </a:t>
            </a: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Chloropleth Map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2238" r="0" t="0"/>
          <a:stretch/>
        </p:blipFill>
        <p:spPr>
          <a:xfrm>
            <a:off x="867513" y="244575"/>
            <a:ext cx="7412275" cy="41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Average Turnout Percentage (1962-2019)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2037" r="0" t="0"/>
          <a:stretch/>
        </p:blipFill>
        <p:spPr>
          <a:xfrm>
            <a:off x="1237187" y="304800"/>
            <a:ext cx="6672925" cy="40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Turnout Race (Dynamic)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717" r="953" t="20248"/>
          <a:stretch/>
        </p:blipFill>
        <p:spPr>
          <a:xfrm>
            <a:off x="226300" y="1411800"/>
            <a:ext cx="8691400" cy="23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ScatterPlot for %Margin , %Turnout and Votes: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0" y="834550"/>
            <a:ext cx="8839204" cy="347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State Wise</a:t>
            </a: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distribution of winning parties</a:t>
            </a:r>
            <a:endParaRPr sz="18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713" y="304800"/>
            <a:ext cx="5099866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