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jpeg" ContentType="image/jpeg"/>
  <Override PartName="/ppt/media/image11.jpeg" ContentType="image/jpeg"/>
  <Override PartName="/ppt/media/image8.jpeg" ContentType="image/jpeg"/>
  <Override PartName="/ppt/media/image10.jpeg" ContentType="image/jpeg"/>
  <Override PartName="/ppt/media/image12.jpeg" ContentType="image/jpeg"/>
  <Override PartName="/ppt/media/image13.png" ContentType="image/png"/>
  <Override PartName="/ppt/media/image7.jpeg" ContentType="image/jpeg"/>
  <Override PartName="/ppt/media/image20.png" ContentType="image/png"/>
  <Override PartName="/ppt/media/image6.jpeg" ContentType="image/jpeg"/>
  <Override PartName="/ppt/media/image5.jpeg" ContentType="image/jpeg"/>
  <Override PartName="/ppt/media/image4.jpeg" ContentType="image/jpeg"/>
  <Override PartName="/ppt/media/image25.png" ContentType="image/png"/>
  <Override PartName="/ppt/media/image24.png" ContentType="image/png"/>
  <Override PartName="/ppt/media/image18.jpeg" ContentType="image/jpeg"/>
  <Override PartName="/ppt/media/image23.png" ContentType="image/png"/>
  <Override PartName="/ppt/media/image21.png" ContentType="image/png"/>
  <Override PartName="/ppt/media/image19.jpeg" ContentType="image/jpeg"/>
  <Override PartName="/ppt/media/image17.jpeg" ContentType="image/jpeg"/>
  <Override PartName="/ppt/media/image1.jpeg" ContentType="image/jpeg"/>
  <Override PartName="/ppt/media/image22.jpeg" ContentType="image/jpeg"/>
  <Override PartName="/ppt/media/image16.jpeg" ContentType="image/jpeg"/>
  <Override PartName="/ppt/media/image15.jpeg" ContentType="image/jpeg"/>
  <Override PartName="/ppt/media/image14.jpeg" ContentType="image/jpeg"/>
  <Override PartName="/ppt/media/image2.jpeg" ContentType="image/jpeg"/>
  <Override PartName="/ppt/media/image3.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jpeg"/><Relationship Id="rId10" Type="http://schemas.openxmlformats.org/officeDocument/2006/relationships/image" Target="../media/image9.jpeg"/><Relationship Id="rId11" Type="http://schemas.openxmlformats.org/officeDocument/2006/relationships/image" Target="../media/image10.jpeg"/><Relationship Id="rId12" Type="http://schemas.openxmlformats.org/officeDocument/2006/relationships/image" Target="../media/image11.jpeg"/><Relationship Id="rId13" Type="http://schemas.openxmlformats.org/officeDocument/2006/relationships/image" Target="../media/image12.jpeg"/><Relationship Id="rId14" Type="http://schemas.openxmlformats.org/officeDocument/2006/relationships/image" Target="../media/image13.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Google Shape;6;p1"/>
          <p:cNvSpPr/>
          <p:nvPr/>
        </p:nvSpPr>
        <p:spPr>
          <a:xfrm>
            <a:off x="0" y="4114800"/>
            <a:ext cx="10079640" cy="1554840"/>
          </a:xfrm>
          <a:prstGeom prst="rect">
            <a:avLst/>
          </a:prstGeom>
          <a:solidFill>
            <a:srgbClr val="ffffff"/>
          </a:solidFill>
          <a:ln w="0">
            <a:noFill/>
          </a:ln>
        </p:spPr>
        <p:style>
          <a:lnRef idx="0"/>
          <a:fillRef idx="0"/>
          <a:effectRef idx="0"/>
          <a:fontRef idx="minor"/>
        </p:style>
      </p:sp>
      <p:grpSp>
        <p:nvGrpSpPr>
          <p:cNvPr id="1" name="Google Shape;7;p1"/>
          <p:cNvGrpSpPr/>
          <p:nvPr/>
        </p:nvGrpSpPr>
        <p:grpSpPr>
          <a:xfrm>
            <a:off x="0" y="0"/>
            <a:ext cx="10080360" cy="4114440"/>
            <a:chOff x="0" y="0"/>
            <a:chExt cx="10080360" cy="4114440"/>
          </a:xfrm>
        </p:grpSpPr>
        <p:sp>
          <p:nvSpPr>
            <p:cNvPr id="2" name="Google Shape;8;p1"/>
            <p:cNvSpPr/>
            <p:nvPr/>
          </p:nvSpPr>
          <p:spPr>
            <a:xfrm>
              <a:off x="0" y="0"/>
              <a:ext cx="10080360" cy="4114440"/>
            </a:xfrm>
            <a:prstGeom prst="rect">
              <a:avLst/>
            </a:prstGeom>
            <a:solidFill>
              <a:srgbClr val="e9ecef"/>
            </a:solidFill>
            <a:ln w="0">
              <a:noFill/>
            </a:ln>
          </p:spPr>
          <p:style>
            <a:lnRef idx="0"/>
            <a:fillRef idx="0"/>
            <a:effectRef idx="0"/>
            <a:fontRef idx="minor"/>
          </p:style>
        </p:sp>
        <p:sp>
          <p:nvSpPr>
            <p:cNvPr id="3" name="Google Shape;9;p1"/>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sp>
        <p:sp>
          <p:nvSpPr>
            <p:cNvPr id="4" name="Google Shape;10;p1"/>
            <p:cNvSpPr/>
            <p:nvPr/>
          </p:nvSpPr>
          <p:spPr>
            <a:xfrm>
              <a:off x="914400" y="1920240"/>
              <a:ext cx="1279800" cy="1828440"/>
            </a:xfrm>
            <a:prstGeom prst="rect">
              <a:avLst/>
            </a:prstGeom>
            <a:solidFill>
              <a:srgbClr val="ced4da"/>
            </a:solidFill>
            <a:ln w="0">
              <a:noFill/>
            </a:ln>
          </p:spPr>
          <p:style>
            <a:lnRef idx="0"/>
            <a:fillRef idx="0"/>
            <a:effectRef idx="0"/>
            <a:fontRef idx="minor"/>
          </p:style>
        </p:sp>
        <p:sp>
          <p:nvSpPr>
            <p:cNvPr id="5" name="Google Shape;11;p1"/>
            <p:cNvSpPr/>
            <p:nvPr/>
          </p:nvSpPr>
          <p:spPr>
            <a:xfrm>
              <a:off x="2194560" y="548640"/>
              <a:ext cx="1279800" cy="1828440"/>
            </a:xfrm>
            <a:prstGeom prst="rect">
              <a:avLst/>
            </a:prstGeom>
            <a:solidFill>
              <a:srgbClr val="dee2e6"/>
            </a:solidFill>
            <a:ln w="0">
              <a:noFill/>
            </a:ln>
          </p:spPr>
          <p:style>
            <a:lnRef idx="0"/>
            <a:fillRef idx="0"/>
            <a:effectRef idx="0"/>
            <a:fontRef idx="minor"/>
          </p:style>
        </p:sp>
        <p:sp>
          <p:nvSpPr>
            <p:cNvPr id="6" name="Google Shape;12;p1"/>
            <p:cNvSpPr/>
            <p:nvPr/>
          </p:nvSpPr>
          <p:spPr>
            <a:xfrm>
              <a:off x="3474720" y="1188720"/>
              <a:ext cx="365400" cy="365400"/>
            </a:xfrm>
            <a:prstGeom prst="rect">
              <a:avLst/>
            </a:prstGeom>
            <a:solidFill>
              <a:srgbClr val="adb5bd"/>
            </a:solidFill>
            <a:ln w="0">
              <a:noFill/>
            </a:ln>
          </p:spPr>
          <p:style>
            <a:lnRef idx="0"/>
            <a:fillRef idx="0"/>
            <a:effectRef idx="0"/>
            <a:fontRef idx="minor"/>
          </p:style>
        </p:sp>
        <p:sp>
          <p:nvSpPr>
            <p:cNvPr id="7" name="Google Shape;13;p1"/>
            <p:cNvSpPr/>
            <p:nvPr/>
          </p:nvSpPr>
          <p:spPr>
            <a:xfrm>
              <a:off x="4206240" y="0"/>
              <a:ext cx="1462680" cy="914040"/>
            </a:xfrm>
            <a:prstGeom prst="rect">
              <a:avLst/>
            </a:prstGeom>
            <a:solidFill>
              <a:srgbClr val="6c757d"/>
            </a:solidFill>
            <a:ln w="0">
              <a:noFill/>
            </a:ln>
          </p:spPr>
          <p:style>
            <a:lnRef idx="0"/>
            <a:fillRef idx="0"/>
            <a:effectRef idx="0"/>
            <a:fontRef idx="minor"/>
          </p:style>
        </p:sp>
        <p:sp>
          <p:nvSpPr>
            <p:cNvPr id="8" name="Google Shape;14;p1"/>
            <p:cNvSpPr/>
            <p:nvPr/>
          </p:nvSpPr>
          <p:spPr>
            <a:xfrm>
              <a:off x="4663440" y="914400"/>
              <a:ext cx="1005480" cy="456840"/>
            </a:xfrm>
            <a:prstGeom prst="rect">
              <a:avLst/>
            </a:prstGeom>
            <a:solidFill>
              <a:srgbClr val="dee2e6"/>
            </a:solidFill>
            <a:ln w="0">
              <a:noFill/>
            </a:ln>
          </p:spPr>
          <p:style>
            <a:lnRef idx="0"/>
            <a:fillRef idx="0"/>
            <a:effectRef idx="0"/>
            <a:fontRef idx="minor"/>
          </p:style>
        </p:sp>
        <p:sp>
          <p:nvSpPr>
            <p:cNvPr id="9" name="Google Shape;15;p1"/>
            <p:cNvSpPr/>
            <p:nvPr/>
          </p:nvSpPr>
          <p:spPr>
            <a:xfrm>
              <a:off x="3474720" y="1737360"/>
              <a:ext cx="3108600" cy="1005480"/>
            </a:xfrm>
            <a:prstGeom prst="rect">
              <a:avLst/>
            </a:prstGeom>
            <a:solidFill>
              <a:srgbClr val="ced4da"/>
            </a:solidFill>
            <a:ln w="0">
              <a:noFill/>
            </a:ln>
          </p:spPr>
          <p:style>
            <a:lnRef idx="0"/>
            <a:fillRef idx="0"/>
            <a:effectRef idx="0"/>
            <a:fontRef idx="minor"/>
          </p:style>
        </p:sp>
        <p:sp>
          <p:nvSpPr>
            <p:cNvPr id="10" name="Google Shape;16;p1"/>
            <p:cNvSpPr/>
            <p:nvPr/>
          </p:nvSpPr>
          <p:spPr>
            <a:xfrm>
              <a:off x="4114800" y="2743200"/>
              <a:ext cx="1462680" cy="1005480"/>
            </a:xfrm>
            <a:prstGeom prst="rect">
              <a:avLst/>
            </a:prstGeom>
            <a:solidFill>
              <a:srgbClr val="adb5bd"/>
            </a:solidFill>
            <a:ln w="0">
              <a:noFill/>
            </a:ln>
          </p:spPr>
          <p:style>
            <a:lnRef idx="0"/>
            <a:fillRef idx="0"/>
            <a:effectRef idx="0"/>
            <a:fontRef idx="minor"/>
          </p:style>
        </p:sp>
        <p:sp>
          <p:nvSpPr>
            <p:cNvPr id="11" name="Google Shape;17;p1"/>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sp>
        <p:sp>
          <p:nvSpPr>
            <p:cNvPr id="12" name="Google Shape;18;p1"/>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sp>
        <p:sp>
          <p:nvSpPr>
            <p:cNvPr id="13" name="Google Shape;19;p1"/>
            <p:cNvSpPr/>
            <p:nvPr/>
          </p:nvSpPr>
          <p:spPr>
            <a:xfrm>
              <a:off x="2743200" y="2377440"/>
              <a:ext cx="548280" cy="822600"/>
            </a:xfrm>
            <a:prstGeom prst="rect">
              <a:avLst/>
            </a:prstGeom>
            <a:solidFill>
              <a:srgbClr val="f4f4f9"/>
            </a:solidFill>
            <a:ln w="0">
              <a:noFill/>
            </a:ln>
          </p:spPr>
          <p:style>
            <a:lnRef idx="0"/>
            <a:fillRef idx="0"/>
            <a:effectRef idx="0"/>
            <a:fontRef idx="minor"/>
          </p:style>
        </p:sp>
        <p:sp>
          <p:nvSpPr>
            <p:cNvPr id="14" name="Google Shape;20;p1"/>
            <p:cNvSpPr/>
            <p:nvPr/>
          </p:nvSpPr>
          <p:spPr>
            <a:xfrm>
              <a:off x="8595360" y="0"/>
              <a:ext cx="1485000" cy="1462680"/>
            </a:xfrm>
            <a:prstGeom prst="rect">
              <a:avLst/>
            </a:prstGeom>
            <a:solidFill>
              <a:srgbClr val="dddddd"/>
            </a:solidFill>
            <a:ln w="0">
              <a:noFill/>
            </a:ln>
          </p:spPr>
          <p:style>
            <a:lnRef idx="0"/>
            <a:fillRef idx="0"/>
            <a:effectRef idx="0"/>
            <a:fontRef idx="minor"/>
          </p:style>
        </p:sp>
        <p:sp>
          <p:nvSpPr>
            <p:cNvPr id="15" name="Google Shape;21;p1"/>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sp>
        <p:sp>
          <p:nvSpPr>
            <p:cNvPr id="16" name="Google Shape;22;p1"/>
            <p:cNvSpPr/>
            <p:nvPr/>
          </p:nvSpPr>
          <p:spPr>
            <a:xfrm>
              <a:off x="1554480" y="0"/>
              <a:ext cx="182520" cy="914040"/>
            </a:xfrm>
            <a:prstGeom prst="rect">
              <a:avLst/>
            </a:prstGeom>
            <a:solidFill>
              <a:srgbClr val="808080"/>
            </a:solidFill>
            <a:ln w="0">
              <a:noFill/>
            </a:ln>
          </p:spPr>
          <p:style>
            <a:lnRef idx="0"/>
            <a:fillRef idx="0"/>
            <a:effectRef idx="0"/>
            <a:fontRef idx="minor"/>
          </p:style>
        </p:sp>
        <p:sp>
          <p:nvSpPr>
            <p:cNvPr id="17" name="Google Shape;23;p1"/>
            <p:cNvSpPr/>
            <p:nvPr/>
          </p:nvSpPr>
          <p:spPr>
            <a:xfrm>
              <a:off x="0" y="3017520"/>
              <a:ext cx="365400" cy="1096920"/>
            </a:xfrm>
            <a:prstGeom prst="rect">
              <a:avLst/>
            </a:prstGeom>
            <a:solidFill>
              <a:srgbClr val="f4f4f9"/>
            </a:solidFill>
            <a:ln w="0">
              <a:noFill/>
            </a:ln>
          </p:spPr>
          <p:style>
            <a:lnRef idx="0"/>
            <a:fillRef idx="0"/>
            <a:effectRef idx="0"/>
            <a:fontRef idx="minor"/>
          </p:style>
        </p:sp>
        <p:sp>
          <p:nvSpPr>
            <p:cNvPr id="18" name="Google Shape;24;p1"/>
            <p:cNvSpPr/>
            <p:nvPr/>
          </p:nvSpPr>
          <p:spPr>
            <a:xfrm>
              <a:off x="9601200" y="2560320"/>
              <a:ext cx="365400" cy="1554120"/>
            </a:xfrm>
            <a:prstGeom prst="rect">
              <a:avLst/>
            </a:prstGeom>
            <a:solidFill>
              <a:srgbClr val="b2b2b2"/>
            </a:solidFill>
            <a:ln w="0">
              <a:noFill/>
            </a:ln>
          </p:spPr>
          <p:style>
            <a:lnRef idx="0"/>
            <a:fillRef idx="0"/>
            <a:effectRef idx="0"/>
            <a:fontRef idx="minor"/>
          </p:style>
        </p:sp>
        <p:sp>
          <p:nvSpPr>
            <p:cNvPr id="19" name="Google Shape;25;p1"/>
            <p:cNvSpPr/>
            <p:nvPr/>
          </p:nvSpPr>
          <p:spPr>
            <a:xfrm>
              <a:off x="8778240" y="1828800"/>
              <a:ext cx="365400" cy="365400"/>
            </a:xfrm>
            <a:prstGeom prst="rect">
              <a:avLst/>
            </a:prstGeom>
            <a:solidFill>
              <a:srgbClr val="adb5bd"/>
            </a:solidFill>
            <a:ln w="0">
              <a:noFill/>
            </a:ln>
          </p:spPr>
          <p:style>
            <a:lnRef idx="0"/>
            <a:fillRef idx="0"/>
            <a:effectRef idx="0"/>
            <a:fontRef idx="minor"/>
          </p:style>
        </p:sp>
      </p:grpSp>
      <p:sp>
        <p:nvSpPr>
          <p:cNvPr id="20"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8" name="Google Shape;79;p14"/>
          <p:cNvGrpSpPr/>
          <p:nvPr/>
        </p:nvGrpSpPr>
        <p:grpSpPr>
          <a:xfrm>
            <a:off x="8540280" y="4883400"/>
            <a:ext cx="1280160" cy="914400"/>
            <a:chOff x="8540280" y="4883400"/>
            <a:chExt cx="1280160" cy="914400"/>
          </a:xfrm>
        </p:grpSpPr>
        <p:sp>
          <p:nvSpPr>
            <p:cNvPr id="59" name="Google Shape;80;p14"/>
            <p:cNvSpPr/>
            <p:nvPr/>
          </p:nvSpPr>
          <p:spPr>
            <a:xfrm flipH="1" rot="10798800">
              <a:off x="9637200" y="5249160"/>
              <a:ext cx="182520" cy="182520"/>
            </a:xfrm>
            <a:prstGeom prst="ellipse">
              <a:avLst/>
            </a:prstGeom>
            <a:blipFill rotWithShape="0">
              <a:blip r:embed="rId2"/>
              <a:srcRect/>
              <a:tile/>
            </a:blipFill>
            <a:ln w="0">
              <a:noFill/>
            </a:ln>
            <a:effectLst>
              <a:outerShdw dir="2700000" dist="102841">
                <a:srgbClr val="808080">
                  <a:alpha val="65000"/>
                </a:srgbClr>
              </a:outerShdw>
            </a:effectLst>
          </p:spPr>
          <p:style>
            <a:lnRef idx="0"/>
            <a:fillRef idx="0"/>
            <a:effectRef idx="0"/>
            <a:fontRef idx="minor"/>
          </p:style>
        </p:sp>
        <p:sp>
          <p:nvSpPr>
            <p:cNvPr id="60" name="Google Shape;81;p14"/>
            <p:cNvSpPr/>
            <p:nvPr/>
          </p:nvSpPr>
          <p:spPr>
            <a:xfrm flipH="1" rot="10798800">
              <a:off x="9271440" y="5249160"/>
              <a:ext cx="182520" cy="182520"/>
            </a:xfrm>
            <a:prstGeom prst="ellipse">
              <a:avLst/>
            </a:prstGeom>
            <a:blipFill rotWithShape="0">
              <a:blip r:embed="rId3"/>
              <a:srcRect/>
              <a:tile/>
            </a:blipFill>
            <a:ln w="0">
              <a:noFill/>
            </a:ln>
            <a:effectLst>
              <a:outerShdw dir="2700000" dist="102841">
                <a:srgbClr val="808080">
                  <a:alpha val="65000"/>
                </a:srgbClr>
              </a:outerShdw>
            </a:effectLst>
          </p:spPr>
          <p:style>
            <a:lnRef idx="0"/>
            <a:fillRef idx="0"/>
            <a:effectRef idx="0"/>
            <a:fontRef idx="minor"/>
          </p:style>
        </p:sp>
        <p:sp>
          <p:nvSpPr>
            <p:cNvPr id="61" name="Google Shape;82;p14"/>
            <p:cNvSpPr/>
            <p:nvPr/>
          </p:nvSpPr>
          <p:spPr>
            <a:xfrm flipH="1" rot="10798800">
              <a:off x="8906040" y="5249160"/>
              <a:ext cx="182520" cy="182520"/>
            </a:xfrm>
            <a:prstGeom prst="ellipse">
              <a:avLst/>
            </a:prstGeom>
            <a:blipFill rotWithShape="0">
              <a:blip r:embed="rId4"/>
              <a:srcRect/>
              <a:tile/>
            </a:blipFill>
            <a:ln w="0">
              <a:noFill/>
            </a:ln>
            <a:effectLst>
              <a:outerShdw dir="2700000" dist="102841">
                <a:srgbClr val="808080">
                  <a:alpha val="65000"/>
                </a:srgbClr>
              </a:outerShdw>
            </a:effectLst>
          </p:spPr>
          <p:style>
            <a:lnRef idx="0"/>
            <a:fillRef idx="0"/>
            <a:effectRef idx="0"/>
            <a:fontRef idx="minor"/>
          </p:style>
        </p:sp>
        <p:sp>
          <p:nvSpPr>
            <p:cNvPr id="62" name="Google Shape;83;p14"/>
            <p:cNvSpPr/>
            <p:nvPr/>
          </p:nvSpPr>
          <p:spPr>
            <a:xfrm flipH="1" rot="10798800">
              <a:off x="8539920" y="5249520"/>
              <a:ext cx="182520" cy="182520"/>
            </a:xfrm>
            <a:prstGeom prst="ellipse">
              <a:avLst/>
            </a:prstGeom>
            <a:blipFill rotWithShape="0">
              <a:blip r:embed="rId5"/>
              <a:srcRect/>
              <a:tile/>
            </a:blipFill>
            <a:ln w="0">
              <a:noFill/>
            </a:ln>
            <a:effectLst>
              <a:outerShdw dir="2700000" dist="102841">
                <a:srgbClr val="808080">
                  <a:alpha val="65000"/>
                </a:srgbClr>
              </a:outerShdw>
            </a:effectLst>
          </p:spPr>
          <p:style>
            <a:lnRef idx="0"/>
            <a:fillRef idx="0"/>
            <a:effectRef idx="0"/>
            <a:fontRef idx="minor"/>
          </p:style>
        </p:sp>
        <p:sp>
          <p:nvSpPr>
            <p:cNvPr id="63" name="Google Shape;84;p14"/>
            <p:cNvSpPr/>
            <p:nvPr/>
          </p:nvSpPr>
          <p:spPr>
            <a:xfrm flipH="1" rot="10798800">
              <a:off x="8539920" y="4883400"/>
              <a:ext cx="182520" cy="182520"/>
            </a:xfrm>
            <a:prstGeom prst="ellipse">
              <a:avLst/>
            </a:prstGeom>
            <a:blipFill rotWithShape="0">
              <a:blip r:embed="rId6"/>
              <a:srcRect/>
              <a:tile/>
            </a:blipFill>
            <a:ln w="0">
              <a:noFill/>
            </a:ln>
            <a:effectLst>
              <a:outerShdw dir="2700000" dist="102841">
                <a:srgbClr val="808080">
                  <a:alpha val="65000"/>
                </a:srgbClr>
              </a:outerShdw>
            </a:effectLst>
          </p:spPr>
          <p:style>
            <a:lnRef idx="0"/>
            <a:fillRef idx="0"/>
            <a:effectRef idx="0"/>
            <a:fontRef idx="minor"/>
          </p:style>
        </p:sp>
        <p:sp>
          <p:nvSpPr>
            <p:cNvPr id="64" name="Google Shape;85;p14"/>
            <p:cNvSpPr/>
            <p:nvPr/>
          </p:nvSpPr>
          <p:spPr>
            <a:xfrm flipH="1" rot="10798800">
              <a:off x="8905680" y="4883400"/>
              <a:ext cx="182520" cy="182520"/>
            </a:xfrm>
            <a:prstGeom prst="ellipse">
              <a:avLst/>
            </a:prstGeom>
            <a:blipFill rotWithShape="0">
              <a:blip r:embed="rId7"/>
              <a:srcRect/>
              <a:tile/>
            </a:blipFill>
            <a:ln w="0">
              <a:noFill/>
            </a:ln>
            <a:effectLst>
              <a:outerShdw dir="2700000" dist="102841">
                <a:srgbClr val="808080">
                  <a:alpha val="65000"/>
                </a:srgbClr>
              </a:outerShdw>
            </a:effectLst>
          </p:spPr>
          <p:style>
            <a:lnRef idx="0"/>
            <a:fillRef idx="0"/>
            <a:effectRef idx="0"/>
            <a:fontRef idx="minor"/>
          </p:style>
        </p:sp>
        <p:sp>
          <p:nvSpPr>
            <p:cNvPr id="65" name="Google Shape;86;p14"/>
            <p:cNvSpPr/>
            <p:nvPr/>
          </p:nvSpPr>
          <p:spPr>
            <a:xfrm flipH="1" rot="10798800">
              <a:off x="9271440" y="4883760"/>
              <a:ext cx="182520" cy="182520"/>
            </a:xfrm>
            <a:prstGeom prst="ellipse">
              <a:avLst/>
            </a:prstGeom>
            <a:blipFill rotWithShape="0">
              <a:blip r:embed="rId8"/>
              <a:srcRect/>
              <a:tile/>
            </a:blipFill>
            <a:ln w="0">
              <a:noFill/>
            </a:ln>
            <a:effectLst>
              <a:outerShdw dir="2700000" dist="102841">
                <a:srgbClr val="808080">
                  <a:alpha val="65000"/>
                </a:srgbClr>
              </a:outerShdw>
            </a:effectLst>
          </p:spPr>
          <p:style>
            <a:lnRef idx="0"/>
            <a:fillRef idx="0"/>
            <a:effectRef idx="0"/>
            <a:fontRef idx="minor"/>
          </p:style>
        </p:sp>
        <p:sp>
          <p:nvSpPr>
            <p:cNvPr id="66" name="Google Shape;87;p14"/>
            <p:cNvSpPr/>
            <p:nvPr/>
          </p:nvSpPr>
          <p:spPr>
            <a:xfrm flipH="1" rot="10798800">
              <a:off x="9637560" y="4883400"/>
              <a:ext cx="182520" cy="182520"/>
            </a:xfrm>
            <a:prstGeom prst="ellipse">
              <a:avLst/>
            </a:prstGeom>
            <a:blipFill rotWithShape="0">
              <a:blip r:embed="rId9"/>
              <a:srcRect/>
              <a:tile/>
            </a:blipFill>
            <a:ln w="0">
              <a:noFill/>
            </a:ln>
            <a:effectLst>
              <a:outerShdw dir="2700000" dist="102841">
                <a:srgbClr val="808080">
                  <a:alpha val="65000"/>
                </a:srgbClr>
              </a:outerShdw>
            </a:effectLst>
          </p:spPr>
          <p:style>
            <a:lnRef idx="0"/>
            <a:fillRef idx="0"/>
            <a:effectRef idx="0"/>
            <a:fontRef idx="minor"/>
          </p:style>
        </p:sp>
        <p:sp>
          <p:nvSpPr>
            <p:cNvPr id="67" name="Google Shape;88;p14"/>
            <p:cNvSpPr/>
            <p:nvPr/>
          </p:nvSpPr>
          <p:spPr>
            <a:xfrm flipH="1" rot="10798800">
              <a:off x="9637200" y="5614920"/>
              <a:ext cx="182520" cy="182520"/>
            </a:xfrm>
            <a:prstGeom prst="ellipse">
              <a:avLst/>
            </a:prstGeom>
            <a:blipFill rotWithShape="0">
              <a:blip r:embed="rId10"/>
              <a:srcRect/>
              <a:tile/>
            </a:blipFill>
            <a:ln w="0">
              <a:noFill/>
            </a:ln>
            <a:effectLst>
              <a:outerShdw dir="2700000" dist="102841">
                <a:srgbClr val="808080">
                  <a:alpha val="65000"/>
                </a:srgbClr>
              </a:outerShdw>
            </a:effectLst>
          </p:spPr>
          <p:style>
            <a:lnRef idx="0"/>
            <a:fillRef idx="0"/>
            <a:effectRef idx="0"/>
            <a:fontRef idx="minor"/>
          </p:style>
        </p:sp>
        <p:sp>
          <p:nvSpPr>
            <p:cNvPr id="68" name="Google Shape;89;p14"/>
            <p:cNvSpPr/>
            <p:nvPr/>
          </p:nvSpPr>
          <p:spPr>
            <a:xfrm flipH="1" rot="10798800">
              <a:off x="9271800" y="5615280"/>
              <a:ext cx="182520" cy="182520"/>
            </a:xfrm>
            <a:prstGeom prst="ellipse">
              <a:avLst/>
            </a:prstGeom>
            <a:blipFill rotWithShape="0">
              <a:blip r:embed="rId11"/>
              <a:srcRect/>
              <a:tile/>
            </a:blipFill>
            <a:ln w="0">
              <a:noFill/>
            </a:ln>
            <a:effectLst>
              <a:outerShdw dir="2700000" dist="102841">
                <a:srgbClr val="808080">
                  <a:alpha val="65000"/>
                </a:srgbClr>
              </a:outerShdw>
            </a:effectLst>
          </p:spPr>
          <p:style>
            <a:lnRef idx="0"/>
            <a:fillRef idx="0"/>
            <a:effectRef idx="0"/>
            <a:fontRef idx="minor"/>
          </p:style>
        </p:sp>
        <p:sp>
          <p:nvSpPr>
            <p:cNvPr id="69" name="Google Shape;90;p14"/>
            <p:cNvSpPr/>
            <p:nvPr/>
          </p:nvSpPr>
          <p:spPr>
            <a:xfrm flipH="1" rot="10798800">
              <a:off x="8905680" y="5614920"/>
              <a:ext cx="182520" cy="182520"/>
            </a:xfrm>
            <a:prstGeom prst="ellipse">
              <a:avLst/>
            </a:prstGeom>
            <a:blipFill rotWithShape="0">
              <a:blip r:embed="rId12"/>
              <a:srcRect/>
              <a:tile/>
            </a:blipFill>
            <a:ln w="0">
              <a:noFill/>
            </a:ln>
            <a:effectLst>
              <a:outerShdw dir="2700000" dist="102841">
                <a:srgbClr val="808080">
                  <a:alpha val="65000"/>
                </a:srgbClr>
              </a:outerShdw>
            </a:effectLst>
          </p:spPr>
          <p:style>
            <a:lnRef idx="0"/>
            <a:fillRef idx="0"/>
            <a:effectRef idx="0"/>
            <a:fontRef idx="minor"/>
          </p:style>
        </p:sp>
        <p:sp>
          <p:nvSpPr>
            <p:cNvPr id="70" name="Google Shape;91;p14"/>
            <p:cNvSpPr/>
            <p:nvPr/>
          </p:nvSpPr>
          <p:spPr>
            <a:xfrm flipH="1" rot="10798800">
              <a:off x="8539920" y="5614920"/>
              <a:ext cx="182520" cy="182520"/>
            </a:xfrm>
            <a:prstGeom prst="ellipse">
              <a:avLst/>
            </a:prstGeom>
            <a:blipFill rotWithShape="0">
              <a:blip r:embed="rId13"/>
              <a:srcRect/>
              <a:tile/>
            </a:blipFill>
            <a:ln w="0">
              <a:noFill/>
            </a:ln>
            <a:effectLst>
              <a:outerShdw dir="2700000" dist="102841">
                <a:srgbClr val="808080">
                  <a:alpha val="65000"/>
                </a:srgbClr>
              </a:outerShdw>
            </a:effectLst>
          </p:spPr>
          <p:style>
            <a:lnRef idx="0"/>
            <a:fillRef idx="0"/>
            <a:effectRef idx="0"/>
            <a:fontRef idx="minor"/>
          </p:style>
        </p:sp>
      </p:grpSp>
      <p:sp>
        <p:nvSpPr>
          <p:cNvPr id="71" name="Google Shape;92;p14"/>
          <p:cNvSpPr/>
          <p:nvPr/>
        </p:nvSpPr>
        <p:spPr>
          <a:xfrm>
            <a:off x="1499760" y="1774080"/>
            <a:ext cx="2925720" cy="2925720"/>
          </a:xfrm>
          <a:prstGeom prst="ellipse">
            <a:avLst/>
          </a:prstGeom>
          <a:solidFill>
            <a:srgbClr val="cccccc">
              <a:alpha val="20000"/>
            </a:srgbClr>
          </a:solidFill>
          <a:ln w="0">
            <a:noFill/>
          </a:ln>
        </p:spPr>
        <p:style>
          <a:lnRef idx="0"/>
          <a:fillRef idx="0"/>
          <a:effectRef idx="0"/>
          <a:fontRef idx="minor"/>
        </p:style>
      </p:sp>
      <p:sp>
        <p:nvSpPr>
          <p:cNvPr id="72" name="Google Shape;93;p14"/>
          <p:cNvSpPr/>
          <p:nvPr/>
        </p:nvSpPr>
        <p:spPr>
          <a:xfrm>
            <a:off x="1225080" y="1134360"/>
            <a:ext cx="1188720" cy="1188000"/>
          </a:xfrm>
          <a:prstGeom prst="ellipse">
            <a:avLst/>
          </a:prstGeom>
          <a:solidFill>
            <a:srgbClr val="cccccc">
              <a:alpha val="20000"/>
            </a:srgbClr>
          </a:solidFill>
          <a:ln w="0">
            <a:noFill/>
          </a:ln>
        </p:spPr>
        <p:style>
          <a:lnRef idx="0"/>
          <a:fillRef idx="0"/>
          <a:effectRef idx="0"/>
          <a:fontRef idx="minor"/>
        </p:style>
      </p:sp>
      <p:sp>
        <p:nvSpPr>
          <p:cNvPr id="73" name="Google Shape;94;p14"/>
          <p:cNvSpPr/>
          <p:nvPr/>
        </p:nvSpPr>
        <p:spPr>
          <a:xfrm>
            <a:off x="3420000" y="4242960"/>
            <a:ext cx="639720" cy="639720"/>
          </a:xfrm>
          <a:prstGeom prst="ellipse">
            <a:avLst/>
          </a:prstGeom>
          <a:solidFill>
            <a:srgbClr val="cccccc">
              <a:alpha val="20000"/>
            </a:srgbClr>
          </a:solidFill>
          <a:ln w="0">
            <a:noFill/>
          </a:ln>
        </p:spPr>
        <p:style>
          <a:lnRef idx="0"/>
          <a:fillRef idx="0"/>
          <a:effectRef idx="0"/>
          <a:fontRef idx="minor"/>
        </p:style>
      </p:sp>
      <p:pic>
        <p:nvPicPr>
          <p:cNvPr id="74" name="Google Shape;95;p14" descr=""/>
          <p:cNvPicPr/>
          <p:nvPr/>
        </p:nvPicPr>
        <p:blipFill>
          <a:blip r:embed="rId14"/>
          <a:stretch/>
        </p:blipFill>
        <p:spPr>
          <a:xfrm>
            <a:off x="4349520" y="792360"/>
            <a:ext cx="5525640" cy="4145040"/>
          </a:xfrm>
          <a:prstGeom prst="rect">
            <a:avLst/>
          </a:prstGeom>
          <a:ln w="0">
            <a:noFill/>
          </a:ln>
        </p:spPr>
      </p:pic>
      <p:sp>
        <p:nvSpPr>
          <p:cNvPr id="75" name="Google Shape;96;p14"/>
          <p:cNvSpPr/>
          <p:nvPr/>
        </p:nvSpPr>
        <p:spPr>
          <a:xfrm>
            <a:off x="4846320" y="4846320"/>
            <a:ext cx="2132640" cy="253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en-IN" sz="1000" spc="-1" strike="noStrike">
                <a:solidFill>
                  <a:srgbClr val="000000"/>
                </a:solidFill>
                <a:latin typeface="Lato"/>
                <a:ea typeface="Lato"/>
              </a:rPr>
              <a:t>Illustrations  by </a:t>
            </a:r>
            <a:r>
              <a:rPr b="0" lang="en-IN" sz="1000" spc="-1" strike="noStrike" u="sng">
                <a:solidFill>
                  <a:srgbClr val="0000ff"/>
                </a:solidFill>
                <a:uFillTx/>
                <a:latin typeface="Lato"/>
                <a:ea typeface="Lato"/>
                <a:hlinkClick r:id="rId15"/>
              </a:rPr>
              <a:t>Pixeltrue</a:t>
            </a:r>
            <a:r>
              <a:rPr b="0" lang="en-IN" sz="1000" spc="-1" strike="noStrike">
                <a:solidFill>
                  <a:srgbClr val="000000"/>
                </a:solidFill>
                <a:latin typeface="Lato"/>
                <a:ea typeface="Lato"/>
              </a:rPr>
              <a:t> on </a:t>
            </a:r>
            <a:r>
              <a:rPr b="1" lang="en-IN" sz="1000" spc="-1" strike="noStrike" u="sng">
                <a:solidFill>
                  <a:srgbClr val="0000ff"/>
                </a:solidFill>
                <a:uFillTx/>
                <a:latin typeface="Lato"/>
                <a:ea typeface="Lato"/>
                <a:hlinkClick r:id="rId16"/>
              </a:rPr>
              <a:t>icons8</a:t>
            </a:r>
            <a:endParaRPr b="1" lang="en-IN" sz="1000" spc="-1" strike="noStrike">
              <a:latin typeface="Arial"/>
            </a:endParaRPr>
          </a:p>
        </p:txBody>
      </p:sp>
      <p:sp>
        <p:nvSpPr>
          <p:cNvPr id="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7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4" name="Google Shape;148;p27"/>
          <p:cNvGrpSpPr/>
          <p:nvPr/>
        </p:nvGrpSpPr>
        <p:grpSpPr>
          <a:xfrm>
            <a:off x="7406640" y="3566160"/>
            <a:ext cx="2377080" cy="4297320"/>
            <a:chOff x="7406640" y="3566160"/>
            <a:chExt cx="2377080" cy="4297320"/>
          </a:xfrm>
        </p:grpSpPr>
        <p:sp>
          <p:nvSpPr>
            <p:cNvPr id="115" name="Google Shape;149;p27"/>
            <p:cNvSpPr/>
            <p:nvPr/>
          </p:nvSpPr>
          <p:spPr>
            <a:xfrm>
              <a:off x="8138160" y="4754880"/>
              <a:ext cx="456840" cy="2559960"/>
            </a:xfrm>
            <a:prstGeom prst="rect">
              <a:avLst/>
            </a:prstGeom>
            <a:blipFill rotWithShape="0">
              <a:blip r:embed="rId2"/>
              <a:srcRect/>
              <a:tile/>
            </a:blipFill>
            <a:ln w="0">
              <a:noFill/>
            </a:ln>
          </p:spPr>
          <p:style>
            <a:lnRef idx="0"/>
            <a:fillRef idx="0"/>
            <a:effectRef idx="0"/>
            <a:fontRef idx="minor"/>
          </p:style>
        </p:sp>
        <p:sp>
          <p:nvSpPr>
            <p:cNvPr id="116" name="Google Shape;150;p27"/>
            <p:cNvSpPr/>
            <p:nvPr/>
          </p:nvSpPr>
          <p:spPr>
            <a:xfrm>
              <a:off x="8961120" y="3566160"/>
              <a:ext cx="456840" cy="2559960"/>
            </a:xfrm>
            <a:prstGeom prst="rect">
              <a:avLst/>
            </a:prstGeom>
            <a:blipFill rotWithShape="0">
              <a:blip r:embed="rId3"/>
              <a:srcRect/>
              <a:tile/>
            </a:blipFill>
            <a:ln w="0">
              <a:noFill/>
            </a:ln>
          </p:spPr>
          <p:style>
            <a:lnRef idx="0"/>
            <a:fillRef idx="0"/>
            <a:effectRef idx="0"/>
            <a:fontRef idx="minor"/>
          </p:style>
        </p:sp>
        <p:sp>
          <p:nvSpPr>
            <p:cNvPr id="117" name="Google Shape;151;p27"/>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sp>
        <p:sp>
          <p:nvSpPr>
            <p:cNvPr id="118" name="Google Shape;152;p27"/>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sp>
        <p:sp>
          <p:nvSpPr>
            <p:cNvPr id="119" name="Google Shape;153;p27"/>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sp>
        <p:sp>
          <p:nvSpPr>
            <p:cNvPr id="120" name="Google Shape;154;p27"/>
            <p:cNvSpPr/>
            <p:nvPr/>
          </p:nvSpPr>
          <p:spPr>
            <a:xfrm>
              <a:off x="7406640" y="5303520"/>
              <a:ext cx="456840" cy="2559960"/>
            </a:xfrm>
            <a:prstGeom prst="rect">
              <a:avLst/>
            </a:prstGeom>
            <a:blipFill rotWithShape="0">
              <a:blip r:embed="rId4"/>
              <a:srcRect/>
              <a:tile/>
            </a:blipFill>
            <a:ln w="0">
              <a:noFill/>
            </a:ln>
          </p:spPr>
          <p:style>
            <a:lnRef idx="0"/>
            <a:fillRef idx="0"/>
            <a:effectRef idx="0"/>
            <a:fontRef idx="minor"/>
          </p:style>
        </p:sp>
      </p:grpSp>
      <p:sp>
        <p:nvSpPr>
          <p:cNvPr id="121" name="Google Shape;155;p27"/>
          <p:cNvSpPr/>
          <p:nvPr/>
        </p:nvSpPr>
        <p:spPr>
          <a:xfrm rot="10800000">
            <a:off x="1463400" y="-1554120"/>
            <a:ext cx="456840" cy="2559960"/>
          </a:xfrm>
          <a:prstGeom prst="rect">
            <a:avLst/>
          </a:prstGeom>
          <a:blipFill rotWithShape="0">
            <a:blip r:embed="rId5"/>
            <a:srcRect/>
            <a:tile/>
          </a:blipFill>
          <a:ln w="0">
            <a:noFill/>
          </a:ln>
        </p:spPr>
        <p:style>
          <a:lnRef idx="0"/>
          <a:fillRef idx="0"/>
          <a:effectRef idx="0"/>
          <a:fontRef idx="minor"/>
        </p:style>
      </p:sp>
      <p:sp>
        <p:nvSpPr>
          <p:cNvPr id="122" name="Google Shape;156;p27"/>
          <p:cNvSpPr/>
          <p:nvPr/>
        </p:nvSpPr>
        <p:spPr>
          <a:xfrm rot="10800000">
            <a:off x="640440" y="-365400"/>
            <a:ext cx="456840" cy="2559960"/>
          </a:xfrm>
          <a:prstGeom prst="rect">
            <a:avLst/>
          </a:prstGeom>
          <a:blipFill rotWithShape="0">
            <a:blip r:embed="rId6"/>
            <a:srcRect/>
            <a:tile/>
          </a:blipFill>
          <a:ln w="0">
            <a:noFill/>
          </a:ln>
        </p:spPr>
        <p:style>
          <a:lnRef idx="0"/>
          <a:fillRef idx="0"/>
          <a:effectRef idx="0"/>
          <a:fontRef idx="minor"/>
        </p:style>
      </p:sp>
      <p:sp>
        <p:nvSpPr>
          <p:cNvPr id="123" name="Google Shape;157;p27"/>
          <p:cNvSpPr/>
          <p:nvPr/>
        </p:nvSpPr>
        <p:spPr>
          <a:xfrm rot="10800000">
            <a:off x="274680" y="548640"/>
            <a:ext cx="1279800" cy="91080"/>
          </a:xfrm>
          <a:prstGeom prst="rect">
            <a:avLst/>
          </a:prstGeom>
          <a:solidFill>
            <a:srgbClr val="cccccc">
              <a:alpha val="75000"/>
            </a:srgbClr>
          </a:solidFill>
          <a:ln w="0">
            <a:noFill/>
          </a:ln>
        </p:spPr>
        <p:style>
          <a:lnRef idx="0"/>
          <a:fillRef idx="0"/>
          <a:effectRef idx="0"/>
          <a:fontRef idx="minor"/>
        </p:style>
      </p:sp>
      <p:sp>
        <p:nvSpPr>
          <p:cNvPr id="124" name="Google Shape;158;p27"/>
          <p:cNvSpPr/>
          <p:nvPr/>
        </p:nvSpPr>
        <p:spPr>
          <a:xfrm rot="10800000">
            <a:off x="823320" y="365760"/>
            <a:ext cx="914040" cy="91080"/>
          </a:xfrm>
          <a:prstGeom prst="rect">
            <a:avLst/>
          </a:prstGeom>
          <a:solidFill>
            <a:srgbClr val="cccccc">
              <a:alpha val="75000"/>
            </a:srgbClr>
          </a:solidFill>
          <a:ln w="0">
            <a:noFill/>
          </a:ln>
        </p:spPr>
        <p:style>
          <a:lnRef idx="0"/>
          <a:fillRef idx="0"/>
          <a:effectRef idx="0"/>
          <a:fontRef idx="minor"/>
        </p:style>
      </p:sp>
      <p:sp>
        <p:nvSpPr>
          <p:cNvPr id="125" name="Google Shape;159;p27"/>
          <p:cNvSpPr/>
          <p:nvPr/>
        </p:nvSpPr>
        <p:spPr>
          <a:xfrm rot="10800000">
            <a:off x="274680" y="182880"/>
            <a:ext cx="914040" cy="91080"/>
          </a:xfrm>
          <a:prstGeom prst="rect">
            <a:avLst/>
          </a:prstGeom>
          <a:solidFill>
            <a:srgbClr val="cccccc">
              <a:alpha val="75000"/>
            </a:srgbClr>
          </a:solidFill>
          <a:ln w="0">
            <a:noFill/>
          </a:ln>
        </p:spPr>
        <p:style>
          <a:lnRef idx="0"/>
          <a:fillRef idx="0"/>
          <a:effectRef idx="0"/>
          <a:fontRef idx="minor"/>
        </p:style>
      </p:sp>
      <p:sp>
        <p:nvSpPr>
          <p:cNvPr id="126" name="Google Shape;160;p27"/>
          <p:cNvSpPr/>
          <p:nvPr/>
        </p:nvSpPr>
        <p:spPr>
          <a:xfrm rot="10800000">
            <a:off x="2194920" y="-2102760"/>
            <a:ext cx="456840" cy="2559960"/>
          </a:xfrm>
          <a:prstGeom prst="rect">
            <a:avLst/>
          </a:prstGeom>
          <a:blipFill rotWithShape="0">
            <a:blip r:embed="rId7"/>
            <a:srcRect/>
            <a:tile/>
          </a:blipFill>
          <a:ln w="0">
            <a:noFill/>
          </a:ln>
        </p:spPr>
        <p:style>
          <a:lnRef idx="0"/>
          <a:fillRef idx="0"/>
          <a:effectRef idx="0"/>
          <a:fontRef idx="minor"/>
        </p:style>
      </p:sp>
      <p:sp>
        <p:nvSpPr>
          <p:cNvPr id="127" name="Google Shape;161;p27"/>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sp>
      <p:sp>
        <p:nvSpPr>
          <p:cNvPr id="1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129"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Google Shape;214;p40"/>
          <p:cNvSpPr/>
          <p:nvPr/>
        </p:nvSpPr>
        <p:spPr>
          <a:xfrm>
            <a:off x="1980000" y="1440000"/>
            <a:ext cx="6479640" cy="21596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tabLst>
                <a:tab algn="l" pos="0"/>
              </a:tabLst>
            </a:pPr>
            <a:r>
              <a:rPr b="1" lang="en-IN" sz="2800" spc="-1" strike="noStrike">
                <a:solidFill>
                  <a:srgbClr val="000000"/>
                </a:solidFill>
                <a:latin typeface="Noto Sans"/>
                <a:ea typeface="Noto Sans"/>
              </a:rPr>
              <a:t>Washing machine-Current sensor</a:t>
            </a:r>
            <a:endParaRPr b="1" lang="en-IN" sz="2800" spc="-1" strike="noStrike">
              <a:latin typeface="Arial"/>
            </a:endParaRPr>
          </a:p>
          <a:p>
            <a:pPr algn="r">
              <a:lnSpc>
                <a:spcPct val="100000"/>
              </a:lnSpc>
              <a:buNone/>
              <a:tabLst>
                <a:tab algn="l" pos="0"/>
              </a:tabLst>
            </a:pPr>
            <a:r>
              <a:rPr b="0" lang="en-IN" sz="2000" spc="-1" strike="noStrike">
                <a:solidFill>
                  <a:srgbClr val="000000"/>
                </a:solidFill>
                <a:latin typeface="Noto Sans"/>
                <a:ea typeface="Noto Sans"/>
              </a:rPr>
              <a:t>Cciot Project</a:t>
            </a:r>
            <a:endParaRPr b="1" lang="en-IN" sz="2000" spc="-1" strike="noStrike">
              <a:latin typeface="Arial"/>
            </a:endParaRPr>
          </a:p>
        </p:txBody>
      </p:sp>
      <p:sp>
        <p:nvSpPr>
          <p:cNvPr id="167" name="Google Shape;215;p40"/>
          <p:cNvSpPr/>
          <p:nvPr/>
        </p:nvSpPr>
        <p:spPr>
          <a:xfrm>
            <a:off x="7132320" y="4375440"/>
            <a:ext cx="360" cy="1005480"/>
          </a:xfrm>
          <a:custGeom>
            <a:avLst/>
            <a:gdLst/>
            <a:ahLst/>
            <a:rect l="l" t="t" r="r" b="b"/>
            <a:pathLst>
              <a:path w="21600" h="21600">
                <a:moveTo>
                  <a:pt x="0" y="0"/>
                </a:moveTo>
                <a:lnTo>
                  <a:pt x="21600" y="21600"/>
                </a:lnTo>
              </a:path>
            </a:pathLst>
          </a:custGeom>
          <a:noFill/>
          <a:ln w="54700">
            <a:solidFill>
              <a:srgbClr val="999999"/>
            </a:solidFill>
            <a:round/>
          </a:ln>
        </p:spPr>
        <p:style>
          <a:lnRef idx="0"/>
          <a:fillRef idx="0"/>
          <a:effectRef idx="0"/>
          <a:fontRef idx="minor"/>
        </p:style>
      </p:sp>
      <p:sp>
        <p:nvSpPr>
          <p:cNvPr id="168" name="Google Shape;216;p40"/>
          <p:cNvSpPr/>
          <p:nvPr/>
        </p:nvSpPr>
        <p:spPr>
          <a:xfrm>
            <a:off x="5400000" y="4285800"/>
            <a:ext cx="124884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1800" spc="-1" strike="noStrike">
                <a:solidFill>
                  <a:srgbClr val="000000"/>
                </a:solidFill>
                <a:latin typeface="Arial"/>
                <a:ea typeface="Arial"/>
              </a:rPr>
              <a:t>Kushang </a:t>
            </a:r>
            <a:endParaRPr b="1" lang="en-IN" sz="1800" spc="-1" strike="noStrike">
              <a:latin typeface="Arial"/>
            </a:endParaRPr>
          </a:p>
          <a:p>
            <a:pPr>
              <a:lnSpc>
                <a:spcPct val="100000"/>
              </a:lnSpc>
              <a:buNone/>
              <a:tabLst>
                <a:tab algn="l" pos="0"/>
              </a:tabLst>
            </a:pPr>
            <a:r>
              <a:rPr b="1" lang="en-IN" sz="1800" spc="-1" strike="noStrike">
                <a:solidFill>
                  <a:srgbClr val="000000"/>
                </a:solidFill>
                <a:latin typeface="Arial"/>
                <a:ea typeface="Arial"/>
              </a:rPr>
              <a:t>Sriram </a:t>
            </a:r>
            <a:endParaRPr b="1" lang="en-IN" sz="1800" spc="-1" strike="noStrike">
              <a:latin typeface="Arial"/>
            </a:endParaRPr>
          </a:p>
          <a:p>
            <a:pPr>
              <a:lnSpc>
                <a:spcPct val="100000"/>
              </a:lnSpc>
              <a:buNone/>
              <a:tabLst>
                <a:tab algn="l" pos="0"/>
              </a:tabLst>
            </a:pPr>
            <a:r>
              <a:rPr b="1" lang="en-IN" sz="1800" spc="-1" strike="noStrike">
                <a:solidFill>
                  <a:srgbClr val="000000"/>
                </a:solidFill>
                <a:latin typeface="Arial"/>
                <a:ea typeface="Arial"/>
              </a:rPr>
              <a:t>Adithi </a:t>
            </a:r>
            <a:endParaRPr b="1" lang="en-IN" sz="1800" spc="-1" strike="noStrike">
              <a:latin typeface="Arial"/>
            </a:endParaRPr>
          </a:p>
          <a:p>
            <a:pPr>
              <a:lnSpc>
                <a:spcPct val="100000"/>
              </a:lnSpc>
              <a:buNone/>
              <a:tabLst>
                <a:tab algn="l" pos="0"/>
              </a:tabLst>
            </a:pPr>
            <a:r>
              <a:rPr b="1" lang="en-IN" sz="1800" spc="-1" strike="noStrike">
                <a:solidFill>
                  <a:srgbClr val="000000"/>
                </a:solidFill>
                <a:latin typeface="Arial"/>
                <a:ea typeface="Arial"/>
              </a:rPr>
              <a:t>Koustubh</a:t>
            </a:r>
            <a:endParaRPr b="1"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Google Shape;221;p41"/>
          <p:cNvSpPr/>
          <p:nvPr/>
        </p:nvSpPr>
        <p:spPr>
          <a:xfrm>
            <a:off x="460080" y="2137680"/>
            <a:ext cx="5665680" cy="857880"/>
          </a:xfrm>
          <a:prstGeom prst="rect">
            <a:avLst/>
          </a:prstGeom>
          <a:noFill/>
          <a:ln w="0">
            <a:noFill/>
          </a:ln>
        </p:spPr>
        <p:style>
          <a:lnRef idx="0"/>
          <a:fillRef idx="0"/>
          <a:effectRef idx="0"/>
          <a:fontRef idx="minor"/>
        </p:style>
      </p:sp>
      <p:sp>
        <p:nvSpPr>
          <p:cNvPr id="170" name="Google Shape;222;p41"/>
          <p:cNvSpPr/>
          <p:nvPr/>
        </p:nvSpPr>
        <p:spPr>
          <a:xfrm>
            <a:off x="274320" y="1180800"/>
            <a:ext cx="3382560" cy="394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000000"/>
                </a:solidFill>
                <a:latin typeface="Noto Sans"/>
                <a:ea typeface="Noto Sans"/>
              </a:rPr>
              <a:t>AIM</a:t>
            </a:r>
            <a:endParaRPr b="1" lang="en-IN" sz="2400" spc="-1" strike="noStrike">
              <a:latin typeface="Arial"/>
            </a:endParaRPr>
          </a:p>
        </p:txBody>
      </p:sp>
      <p:sp>
        <p:nvSpPr>
          <p:cNvPr id="171" name="Google Shape;223;p41"/>
          <p:cNvSpPr/>
          <p:nvPr/>
        </p:nvSpPr>
        <p:spPr>
          <a:xfrm>
            <a:off x="460080" y="2030040"/>
            <a:ext cx="4461120" cy="857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1800" spc="-1" strike="noStrike">
                <a:solidFill>
                  <a:srgbClr val="000000"/>
                </a:solidFill>
                <a:latin typeface="Arial"/>
                <a:ea typeface="Arial"/>
              </a:rPr>
              <a:t>To detect washing machine’s state and </a:t>
            </a:r>
            <a:endParaRPr b="1" lang="en-IN" sz="1800" spc="-1" strike="noStrike">
              <a:latin typeface="Arial"/>
            </a:endParaRPr>
          </a:p>
          <a:p>
            <a:pPr>
              <a:lnSpc>
                <a:spcPct val="100000"/>
              </a:lnSpc>
              <a:buNone/>
              <a:tabLst>
                <a:tab algn="l" pos="0"/>
              </a:tabLst>
            </a:pPr>
            <a:r>
              <a:rPr b="1" lang="en-IN" sz="1800" spc="-1" strike="noStrike">
                <a:solidFill>
                  <a:srgbClr val="000000"/>
                </a:solidFill>
                <a:latin typeface="Arial"/>
                <a:ea typeface="Arial"/>
              </a:rPr>
              <a:t>to check if it is ON or OFF by</a:t>
            </a:r>
            <a:endParaRPr b="1" lang="en-IN" sz="1800" spc="-1" strike="noStrike">
              <a:latin typeface="Arial"/>
            </a:endParaRPr>
          </a:p>
          <a:p>
            <a:pPr>
              <a:lnSpc>
                <a:spcPct val="100000"/>
              </a:lnSpc>
              <a:buNone/>
              <a:tabLst>
                <a:tab algn="l" pos="0"/>
              </a:tabLst>
            </a:pPr>
            <a:r>
              <a:rPr b="1" lang="en-IN" sz="1800" spc="-1" strike="noStrike">
                <a:solidFill>
                  <a:srgbClr val="000000"/>
                </a:solidFill>
                <a:latin typeface="Arial"/>
                <a:ea typeface="Arial"/>
              </a:rPr>
              <a:t>monitoring the current.</a:t>
            </a:r>
            <a:endParaRPr b="1" lang="en-IN" sz="1800" spc="-1" strike="noStrike">
              <a:latin typeface="Arial"/>
            </a:endParaRPr>
          </a:p>
        </p:txBody>
      </p:sp>
      <p:sp>
        <p:nvSpPr>
          <p:cNvPr id="172" name="Google Shape;224;p41"/>
          <p:cNvSpPr/>
          <p:nvPr/>
        </p:nvSpPr>
        <p:spPr>
          <a:xfrm>
            <a:off x="271080" y="3220920"/>
            <a:ext cx="1299600" cy="54864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IN" sz="2500" spc="-1" strike="noStrike">
                <a:solidFill>
                  <a:srgbClr val="000000"/>
                </a:solidFill>
                <a:latin typeface="Arial"/>
                <a:ea typeface="Arial"/>
              </a:rPr>
              <a:t>WHY</a:t>
            </a:r>
            <a:endParaRPr b="1" lang="en-IN" sz="2500" spc="-1" strike="noStrike">
              <a:latin typeface="Arial"/>
            </a:endParaRPr>
          </a:p>
        </p:txBody>
      </p:sp>
      <p:sp>
        <p:nvSpPr>
          <p:cNvPr id="173" name="Google Shape;225;p41"/>
          <p:cNvSpPr/>
          <p:nvPr/>
        </p:nvSpPr>
        <p:spPr>
          <a:xfrm>
            <a:off x="629640" y="3792240"/>
            <a:ext cx="4291560" cy="12661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IN" sz="1500" spc="-1" strike="noStrike">
                <a:solidFill>
                  <a:srgbClr val="000000"/>
                </a:solidFill>
                <a:latin typeface="Arial"/>
                <a:ea typeface="Arial"/>
              </a:rPr>
              <a:t>The laundry infrastructure is plagued by delays as the residents are unaware of whether the machines are in active use. This solution aims to solve this problem by tracking the state of the machines and providing residents with useful data regarding the machines</a:t>
            </a:r>
            <a:endParaRPr b="1" lang="en-IN" sz="15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230;p42"/>
          <p:cNvSpPr/>
          <p:nvPr/>
        </p:nvSpPr>
        <p:spPr>
          <a:xfrm>
            <a:off x="1260000" y="1260000"/>
            <a:ext cx="5399640" cy="1023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1800" spc="-1" strike="noStrike">
                <a:solidFill>
                  <a:srgbClr val="000000"/>
                </a:solidFill>
                <a:latin typeface="Noto Sans"/>
                <a:ea typeface="Noto Sans"/>
              </a:rPr>
              <a:t>How are we monitoring the current?</a:t>
            </a:r>
            <a:endParaRPr b="1" lang="en-IN" sz="1800" spc="-1" strike="noStrike">
              <a:latin typeface="Arial"/>
            </a:endParaRPr>
          </a:p>
        </p:txBody>
      </p:sp>
      <p:sp>
        <p:nvSpPr>
          <p:cNvPr id="175" name="Google Shape;231;p42"/>
          <p:cNvSpPr/>
          <p:nvPr/>
        </p:nvSpPr>
        <p:spPr>
          <a:xfrm>
            <a:off x="914400" y="2835000"/>
            <a:ext cx="91080" cy="1645560"/>
          </a:xfrm>
          <a:prstGeom prst="rect">
            <a:avLst/>
          </a:prstGeom>
          <a:solidFill>
            <a:srgbClr val="ced4da">
              <a:alpha val="50000"/>
            </a:srgbClr>
          </a:solidFill>
          <a:ln w="0">
            <a:noFill/>
          </a:ln>
        </p:spPr>
        <p:style>
          <a:lnRef idx="0"/>
          <a:fillRef idx="0"/>
          <a:effectRef idx="0"/>
          <a:fontRef idx="minor"/>
        </p:style>
      </p:sp>
      <p:sp>
        <p:nvSpPr>
          <p:cNvPr id="176" name="Google Shape;232;p42"/>
          <p:cNvSpPr/>
          <p:nvPr/>
        </p:nvSpPr>
        <p:spPr>
          <a:xfrm>
            <a:off x="1225440" y="2880000"/>
            <a:ext cx="7457400" cy="162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1800" spc="-1" strike="noStrike">
                <a:solidFill>
                  <a:srgbClr val="000000"/>
                </a:solidFill>
                <a:latin typeface="Arial"/>
                <a:ea typeface="Arial"/>
              </a:rPr>
              <a:t>We are monitoring the current using a SCT013 current sensor. This</a:t>
            </a:r>
            <a:endParaRPr b="1" lang="en-IN" sz="1800" spc="-1" strike="noStrike">
              <a:latin typeface="Arial"/>
            </a:endParaRPr>
          </a:p>
          <a:p>
            <a:pPr>
              <a:lnSpc>
                <a:spcPct val="100000"/>
              </a:lnSpc>
              <a:buNone/>
              <a:tabLst>
                <a:tab algn="l" pos="0"/>
              </a:tabLst>
            </a:pPr>
            <a:r>
              <a:rPr b="1" lang="en-IN" sz="1800" spc="-1" strike="noStrike">
                <a:solidFill>
                  <a:srgbClr val="000000"/>
                </a:solidFill>
                <a:latin typeface="Arial"/>
                <a:ea typeface="Arial"/>
              </a:rPr>
              <a:t>CURRENT TRANSFORMER sensor works on the principle </a:t>
            </a:r>
            <a:endParaRPr b="1" lang="en-IN" sz="1800" spc="-1" strike="noStrike">
              <a:latin typeface="Arial"/>
            </a:endParaRPr>
          </a:p>
          <a:p>
            <a:pPr>
              <a:lnSpc>
                <a:spcPct val="100000"/>
              </a:lnSpc>
              <a:buNone/>
              <a:tabLst>
                <a:tab algn="l" pos="0"/>
              </a:tabLst>
            </a:pPr>
            <a:r>
              <a:rPr b="1" lang="en-IN" sz="1800" spc="-1" strike="noStrike">
                <a:solidFill>
                  <a:srgbClr val="000000"/>
                </a:solidFill>
                <a:latin typeface="Arial"/>
                <a:ea typeface="Arial"/>
              </a:rPr>
              <a:t>of electromagnetic induction.</a:t>
            </a:r>
            <a:endParaRPr b="1" lang="en-IN" sz="1800" spc="-1" strike="noStrike">
              <a:latin typeface="Arial"/>
            </a:endParaRPr>
          </a:p>
          <a:p>
            <a:pPr>
              <a:lnSpc>
                <a:spcPct val="100000"/>
              </a:lnSpc>
              <a:buNone/>
              <a:tabLst>
                <a:tab algn="l" pos="0"/>
              </a:tabLst>
            </a:pPr>
            <a:r>
              <a:rPr b="1" lang="en-IN" sz="1800" spc="-1" strike="noStrike">
                <a:solidFill>
                  <a:srgbClr val="000000"/>
                </a:solidFill>
                <a:latin typeface="Arial"/>
                <a:ea typeface="Arial"/>
              </a:rPr>
              <a:t>This sensor is wounded around the wire from the switch board.</a:t>
            </a:r>
            <a:endParaRPr b="1" lang="en-IN" sz="1800" spc="-1" strike="noStrike">
              <a:latin typeface="Arial"/>
            </a:endParaRPr>
          </a:p>
          <a:p>
            <a:pPr>
              <a:lnSpc>
                <a:spcPct val="100000"/>
              </a:lnSpc>
              <a:buNone/>
              <a:tabLst>
                <a:tab algn="l" pos="0"/>
              </a:tabLst>
            </a:pPr>
            <a:r>
              <a:rPr b="1" lang="en-IN" sz="1800" spc="-1" strike="noStrike">
                <a:solidFill>
                  <a:srgbClr val="000000"/>
                </a:solidFill>
                <a:latin typeface="Arial"/>
                <a:ea typeface="Arial"/>
              </a:rPr>
              <a:t>Our project can monitor two washing machines at a time. </a:t>
            </a:r>
            <a:endParaRPr b="1" lang="en-IN" sz="1800" spc="-1" strike="noStrike">
              <a:latin typeface="Arial"/>
            </a:endParaRPr>
          </a:p>
          <a:p>
            <a:pPr>
              <a:lnSpc>
                <a:spcPct val="100000"/>
              </a:lnSpc>
              <a:buNone/>
              <a:tabLst>
                <a:tab algn="l" pos="0"/>
              </a:tabLst>
            </a:pPr>
            <a:r>
              <a:rPr b="1" lang="en-IN" sz="1800" spc="-1" strike="noStrike">
                <a:solidFill>
                  <a:srgbClr val="000000"/>
                </a:solidFill>
                <a:latin typeface="Arial"/>
                <a:ea typeface="Arial"/>
              </a:rPr>
              <a:t>Sensor Sensitivity : 1V /15 Amps</a:t>
            </a:r>
            <a:endParaRPr b="1" lang="en-IN" sz="1800" spc="-1" strike="noStrike">
              <a:latin typeface="Arial"/>
            </a:endParaRPr>
          </a:p>
        </p:txBody>
      </p:sp>
      <p:pic>
        <p:nvPicPr>
          <p:cNvPr id="177" name="Google Shape;233;p42" descr=""/>
          <p:cNvPicPr/>
          <p:nvPr/>
        </p:nvPicPr>
        <p:blipFill>
          <a:blip r:embed="rId1"/>
          <a:stretch/>
        </p:blipFill>
        <p:spPr>
          <a:xfrm>
            <a:off x="6300000" y="785880"/>
            <a:ext cx="2644200" cy="15537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Google Shape;238;p43"/>
          <p:cNvSpPr/>
          <p:nvPr/>
        </p:nvSpPr>
        <p:spPr>
          <a:xfrm>
            <a:off x="2844360" y="852480"/>
            <a:ext cx="244188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1800" spc="-1" strike="noStrike">
                <a:solidFill>
                  <a:srgbClr val="000000"/>
                </a:solidFill>
                <a:latin typeface="Arial"/>
                <a:ea typeface="Arial"/>
              </a:rPr>
              <a:t>Other specifications </a:t>
            </a:r>
            <a:endParaRPr b="1" lang="en-IN" sz="1800" spc="-1" strike="noStrike">
              <a:latin typeface="Arial"/>
            </a:endParaRPr>
          </a:p>
        </p:txBody>
      </p:sp>
      <p:sp>
        <p:nvSpPr>
          <p:cNvPr id="179" name="Google Shape;239;p43"/>
          <p:cNvSpPr/>
          <p:nvPr/>
        </p:nvSpPr>
        <p:spPr>
          <a:xfrm>
            <a:off x="1296720" y="1440000"/>
            <a:ext cx="7702920" cy="36734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Font typeface="Noto Sans Symbols"/>
              <a:buChar char="●"/>
            </a:pPr>
            <a:r>
              <a:rPr b="1" lang="en-IN" sz="1800" spc="-1" strike="noStrike">
                <a:solidFill>
                  <a:srgbClr val="000000"/>
                </a:solidFill>
                <a:latin typeface="Arial"/>
                <a:ea typeface="Arial"/>
              </a:rPr>
              <a:t>ESP8266 microcontroller board.  </a:t>
            </a:r>
            <a:endParaRPr b="1" lang="en-IN" sz="1800" spc="-1" strike="noStrike">
              <a:latin typeface="Arial"/>
            </a:endParaRPr>
          </a:p>
          <a:p>
            <a:pPr marL="216000" indent="-216000">
              <a:lnSpc>
                <a:spcPct val="100000"/>
              </a:lnSpc>
              <a:buClr>
                <a:srgbClr val="000000"/>
              </a:buClr>
              <a:buFont typeface="Noto Sans Symbols"/>
              <a:buChar char="●"/>
            </a:pPr>
            <a:r>
              <a:rPr b="1" lang="en-IN" sz="1800" spc="-1" strike="noStrike">
                <a:solidFill>
                  <a:srgbClr val="000000"/>
                </a:solidFill>
                <a:latin typeface="Arial"/>
                <a:ea typeface="Arial"/>
              </a:rPr>
              <a:t>Thingspeak used as dashboard to display current values using MQTT protocol.</a:t>
            </a:r>
            <a:endParaRPr b="1" lang="en-IN" sz="1800" spc="-1" strike="noStrike">
              <a:latin typeface="Arial"/>
            </a:endParaRPr>
          </a:p>
          <a:p>
            <a:pPr marL="216000" indent="-216000">
              <a:lnSpc>
                <a:spcPct val="100000"/>
              </a:lnSpc>
              <a:buClr>
                <a:srgbClr val="000000"/>
              </a:buClr>
              <a:buFont typeface="Noto Sans Symbols"/>
              <a:buChar char="●"/>
            </a:pPr>
            <a:r>
              <a:rPr b="1" lang="en-IN" sz="1800" spc="-1" strike="noStrike">
                <a:solidFill>
                  <a:srgbClr val="000000"/>
                </a:solidFill>
                <a:latin typeface="Arial"/>
                <a:ea typeface="Arial"/>
              </a:rPr>
              <a:t>The built-in ADC of the ESP8266 might not provide the required precision or resolution. Using an external ADC like the ADS1115 allows us to achieve higher resolution and accuracy in measurements</a:t>
            </a:r>
            <a:endParaRPr b="1" lang="en-IN" sz="1800" spc="-1" strike="noStrike">
              <a:latin typeface="Arial"/>
            </a:endParaRPr>
          </a:p>
          <a:p>
            <a:pPr marL="216000" indent="-216000">
              <a:lnSpc>
                <a:spcPct val="100000"/>
              </a:lnSpc>
              <a:buClr>
                <a:srgbClr val="000000"/>
              </a:buClr>
              <a:buFont typeface="Noto Sans Symbols"/>
              <a:buChar char="●"/>
            </a:pPr>
            <a:r>
              <a:rPr b="1" lang="en-IN" sz="1800" spc="-1" strike="noStrike">
                <a:solidFill>
                  <a:srgbClr val="000000"/>
                </a:solidFill>
                <a:latin typeface="Arial"/>
                <a:ea typeface="Arial"/>
              </a:rPr>
              <a:t>ADS-1115 and ESP8266 communicate using an I2C interface.</a:t>
            </a:r>
            <a:br>
              <a:rPr sz="1800"/>
            </a:br>
            <a:r>
              <a:rPr b="1" lang="en-IN" sz="1800" spc="-1" strike="noStrike">
                <a:solidFill>
                  <a:srgbClr val="000000"/>
                </a:solidFill>
                <a:latin typeface="Arial"/>
                <a:ea typeface="Arial"/>
              </a:rPr>
              <a:t>ESP8266 has built in WiFi to transmit data to a remote server.</a:t>
            </a:r>
            <a:br>
              <a:rPr sz="1800"/>
            </a:br>
            <a:r>
              <a:rPr b="1" lang="en-IN" sz="1800" spc="-1" strike="noStrike">
                <a:solidFill>
                  <a:srgbClr val="000000"/>
                </a:solidFill>
                <a:latin typeface="Arial"/>
                <a:ea typeface="Arial"/>
              </a:rPr>
              <a:t>It is powered directly from the wall outlet, hence no need of batteries.</a:t>
            </a:r>
            <a:endParaRPr b="1" lang="en-IN" sz="1800" spc="-1" strike="noStrike">
              <a:latin typeface="Arial"/>
            </a:endParaRPr>
          </a:p>
          <a:p>
            <a:pPr marL="457200">
              <a:lnSpc>
                <a:spcPct val="100000"/>
              </a:lnSpc>
              <a:buNone/>
              <a:tabLst>
                <a:tab algn="l" pos="0"/>
              </a:tabLst>
            </a:pPr>
            <a:r>
              <a:rPr b="1" lang="en-IN" sz="1800" spc="-1" strike="noStrike">
                <a:solidFill>
                  <a:srgbClr val="000000"/>
                </a:solidFill>
                <a:latin typeface="Arial"/>
                <a:ea typeface="Arial"/>
              </a:rPr>
              <a:t> </a:t>
            </a:r>
            <a:endParaRPr b="1"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Google Shape;244;p44" descr=""/>
          <p:cNvPicPr/>
          <p:nvPr/>
        </p:nvPicPr>
        <p:blipFill>
          <a:blip r:embed="rId1"/>
          <a:stretch/>
        </p:blipFill>
        <p:spPr>
          <a:xfrm>
            <a:off x="596160" y="1112040"/>
            <a:ext cx="8751960" cy="4024800"/>
          </a:xfrm>
          <a:prstGeom prst="rect">
            <a:avLst/>
          </a:prstGeom>
          <a:ln w="0">
            <a:noFill/>
          </a:ln>
        </p:spPr>
      </p:pic>
      <p:sp>
        <p:nvSpPr>
          <p:cNvPr id="181" name="Google Shape;245;p44"/>
          <p:cNvSpPr/>
          <p:nvPr/>
        </p:nvSpPr>
        <p:spPr>
          <a:xfrm>
            <a:off x="1836360" y="650160"/>
            <a:ext cx="6407640" cy="4568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1" lang="en-IN" sz="1800" spc="-1" strike="noStrike">
                <a:solidFill>
                  <a:srgbClr val="000000"/>
                </a:solidFill>
                <a:latin typeface="Arial"/>
                <a:ea typeface="Arial"/>
              </a:rPr>
              <a:t>CIRCUIT DIAGRAM</a:t>
            </a:r>
            <a:endParaRPr b="1"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Google Shape;250;p45" descr=""/>
          <p:cNvPicPr/>
          <p:nvPr/>
        </p:nvPicPr>
        <p:blipFill>
          <a:blip r:embed="rId1"/>
          <a:stretch/>
        </p:blipFill>
        <p:spPr>
          <a:xfrm rot="16200000">
            <a:off x="3084840" y="-640080"/>
            <a:ext cx="3909960" cy="6951600"/>
          </a:xfrm>
          <a:prstGeom prst="rect">
            <a:avLst/>
          </a:prstGeom>
          <a:ln w="0">
            <a:noFill/>
          </a:ln>
        </p:spPr>
      </p:pic>
      <p:sp>
        <p:nvSpPr>
          <p:cNvPr id="183" name="Google Shape;251;p45"/>
          <p:cNvSpPr/>
          <p:nvPr/>
        </p:nvSpPr>
        <p:spPr>
          <a:xfrm>
            <a:off x="3072960" y="172440"/>
            <a:ext cx="3742920" cy="5824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1" lang="en-IN" sz="2500" spc="-1" strike="noStrike">
                <a:solidFill>
                  <a:srgbClr val="000000"/>
                </a:solidFill>
                <a:latin typeface="Arial"/>
                <a:ea typeface="Arial"/>
              </a:rPr>
              <a:t>Circuit on PCB</a:t>
            </a:r>
            <a:endParaRPr b="1" lang="en-IN" sz="25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 descr=""/>
          <p:cNvPicPr/>
          <p:nvPr/>
        </p:nvPicPr>
        <p:blipFill>
          <a:blip r:embed="rId1"/>
          <a:stretch/>
        </p:blipFill>
        <p:spPr>
          <a:xfrm>
            <a:off x="1080000" y="540000"/>
            <a:ext cx="6161400" cy="43747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
          <p:cNvSpPr txBox="1"/>
          <p:nvPr/>
        </p:nvSpPr>
        <p:spPr>
          <a:xfrm>
            <a:off x="2880000" y="858960"/>
            <a:ext cx="1640880" cy="346320"/>
          </a:xfrm>
          <a:prstGeom prst="rect">
            <a:avLst/>
          </a:prstGeom>
          <a:noFill/>
          <a:ln w="0">
            <a:noFill/>
          </a:ln>
        </p:spPr>
        <p:txBody>
          <a:bodyPr lIns="90000" rIns="90000" tIns="45000" bIns="45000" anchor="t">
            <a:noAutofit/>
          </a:bodyPr>
          <a:p>
            <a:r>
              <a:rPr b="1" lang="en-IN" sz="1800" spc="-1" strike="noStrike">
                <a:latin typeface="Arial"/>
              </a:rPr>
              <a:t>Software part</a:t>
            </a:r>
            <a:endParaRPr b="1" lang="en-IN" sz="1800" spc="-1" strike="noStrike">
              <a:latin typeface="Arial"/>
            </a:endParaRPr>
          </a:p>
        </p:txBody>
      </p:sp>
      <p:pic>
        <p:nvPicPr>
          <p:cNvPr id="186" name="" descr=""/>
          <p:cNvPicPr/>
          <p:nvPr/>
        </p:nvPicPr>
        <p:blipFill>
          <a:blip r:embed="rId1"/>
          <a:stretch/>
        </p:blipFill>
        <p:spPr>
          <a:xfrm>
            <a:off x="1440000" y="1305720"/>
            <a:ext cx="2880000" cy="4094280"/>
          </a:xfrm>
          <a:prstGeom prst="rect">
            <a:avLst/>
          </a:prstGeom>
          <a:ln w="0">
            <a:noFill/>
          </a:ln>
        </p:spPr>
      </p:pic>
      <p:sp>
        <p:nvSpPr>
          <p:cNvPr id="187" name=""/>
          <p:cNvSpPr txBox="1"/>
          <p:nvPr/>
        </p:nvSpPr>
        <p:spPr>
          <a:xfrm>
            <a:off x="5220000" y="360000"/>
            <a:ext cx="3240000" cy="7001280"/>
          </a:xfrm>
          <a:prstGeom prst="rect">
            <a:avLst/>
          </a:prstGeom>
          <a:noFill/>
          <a:ln w="0">
            <a:noFill/>
          </a:ln>
        </p:spPr>
        <p:txBody>
          <a:bodyPr lIns="90000" rIns="90000" tIns="45000" bIns="45000" anchor="t">
            <a:noAutofit/>
          </a:bodyPr>
          <a:p>
            <a:r>
              <a:rPr b="1" lang="en-IN" sz="1800" spc="-1" strike="noStrike">
                <a:latin typeface="Arial"/>
              </a:rPr>
              <a:t>MQTT protocol </a:t>
            </a:r>
            <a:endParaRPr b="1" lang="en-IN" sz="1800" spc="-1" strike="noStrike">
              <a:latin typeface="Arial"/>
            </a:endParaRPr>
          </a:p>
          <a:p>
            <a:endParaRPr b="1" lang="en-IN" sz="1800" spc="-1" strike="noStrike">
              <a:latin typeface="Arial"/>
            </a:endParaRPr>
          </a:p>
          <a:p>
            <a:r>
              <a:rPr b="1" lang="en-IN" sz="1800" spc="-1" strike="noStrike">
                <a:latin typeface="Arial"/>
              </a:rPr>
              <a:t>MQTT is a lightweight messaging protocol designed for IoT applications with constrained devices and networks.</a:t>
            </a:r>
            <a:endParaRPr b="1" lang="en-IN" sz="1800" spc="-1" strike="noStrike">
              <a:latin typeface="Arial"/>
            </a:endParaRPr>
          </a:p>
          <a:p>
            <a:endParaRPr b="1" lang="en-IN" sz="1800" spc="-1" strike="noStrike">
              <a:latin typeface="Arial"/>
            </a:endParaRPr>
          </a:p>
          <a:p>
            <a:r>
              <a:rPr b="1" lang="en-IN" sz="1800" spc="-1" strike="noStrike">
                <a:latin typeface="Arial"/>
              </a:rPr>
              <a:t>Publisher-Subscriber Model: Devices publish messages to topics, and other devices subscribe to topics to receive messages.</a:t>
            </a:r>
            <a:endParaRPr b="1" lang="en-IN" sz="1800" spc="-1" strike="noStrike">
              <a:latin typeface="Arial"/>
            </a:endParaRPr>
          </a:p>
          <a:p>
            <a:endParaRPr b="1" lang="en-IN" sz="1800" spc="-1" strike="noStrike">
              <a:latin typeface="Arial"/>
            </a:endParaRPr>
          </a:p>
          <a:p>
            <a:r>
              <a:rPr b="1" lang="en-IN" sz="1800" spc="-1" strike="noStrike">
                <a:latin typeface="Arial"/>
              </a:rPr>
              <a:t>Broker: Acts as a middleman, receiving messages from publishers and routing them to subscribers based on topic subscriptions.</a:t>
            </a:r>
            <a:endParaRPr b="1" lang="en-IN" sz="1800" spc="-1" strike="noStrike">
              <a:latin typeface="Arial"/>
            </a:endParaRPr>
          </a:p>
          <a:p>
            <a:endParaRPr b="1" lang="en-IN" sz="1800" spc="-1" strike="noStrike">
              <a:latin typeface="Arial"/>
            </a:endParaRPr>
          </a:p>
          <a:p>
            <a:r>
              <a:rPr b="1" lang="en-IN" sz="1800" spc="-1" strike="noStrike">
                <a:latin typeface="Arial"/>
              </a:rPr>
              <a:t>Topics: Messages are published to hierarchical topics, represented as strings separated by forward slashes ("/").</a:t>
            </a:r>
            <a:endParaRPr b="1"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
          <p:cNvSpPr txBox="1"/>
          <p:nvPr/>
        </p:nvSpPr>
        <p:spPr>
          <a:xfrm>
            <a:off x="3910320" y="553680"/>
            <a:ext cx="1489680" cy="346320"/>
          </a:xfrm>
          <a:prstGeom prst="rect">
            <a:avLst/>
          </a:prstGeom>
          <a:noFill/>
          <a:ln w="0">
            <a:noFill/>
          </a:ln>
        </p:spPr>
        <p:txBody>
          <a:bodyPr lIns="90000" rIns="90000" tIns="45000" bIns="45000" anchor="t">
            <a:noAutofit/>
          </a:bodyPr>
          <a:p>
            <a:r>
              <a:rPr b="1" lang="en-IN" sz="1800" spc="-1" strike="noStrike">
                <a:latin typeface="Arial"/>
              </a:rPr>
              <a:t>Our website</a:t>
            </a:r>
            <a:endParaRPr b="1" lang="en-IN" sz="1800" spc="-1" strike="noStrike">
              <a:latin typeface="Arial"/>
            </a:endParaRPr>
          </a:p>
        </p:txBody>
      </p:sp>
      <p:pic>
        <p:nvPicPr>
          <p:cNvPr id="189" name="" descr=""/>
          <p:cNvPicPr/>
          <p:nvPr/>
        </p:nvPicPr>
        <p:blipFill>
          <a:blip r:embed="rId1"/>
          <a:stretch/>
        </p:blipFill>
        <p:spPr>
          <a:xfrm>
            <a:off x="488880" y="882000"/>
            <a:ext cx="8691120" cy="4338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2024-05-08T03:20:41Z</dcterms:modified>
  <cp:revision>2</cp:revision>
  <dc:subject/>
  <dc:title/>
</cp:coreProperties>
</file>