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67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ACE0-683D-4B03-8A62-282DF4B702B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B2DC-8150-4212-9C47-E2008E842A93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3699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ACE0-683D-4B03-8A62-282DF4B702B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B2DC-8150-4212-9C47-E2008E842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36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ACE0-683D-4B03-8A62-282DF4B702B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B2DC-8150-4212-9C47-E2008E842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928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ACE0-683D-4B03-8A62-282DF4B702B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B2DC-8150-4212-9C47-E2008E842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12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ACE0-683D-4B03-8A62-282DF4B702B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B2DC-8150-4212-9C47-E2008E842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97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ACE0-683D-4B03-8A62-282DF4B702B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B2DC-8150-4212-9C47-E2008E842A93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406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ACE0-683D-4B03-8A62-282DF4B702B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B2DC-8150-4212-9C47-E2008E842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26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ACE0-683D-4B03-8A62-282DF4B702B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B2DC-8150-4212-9C47-E2008E842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45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ACE0-683D-4B03-8A62-282DF4B702B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B2DC-8150-4212-9C47-E2008E842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31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ACE0-683D-4B03-8A62-282DF4B702B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B2DC-8150-4212-9C47-E2008E842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18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ACE0-683D-4B03-8A62-282DF4B702B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B2DC-8150-4212-9C47-E2008E842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96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ACE0-683D-4B03-8A62-282DF4B702B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B2DC-8150-4212-9C47-E2008E842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60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15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5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04ACE0-683D-4B03-8A62-282DF4B702B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298B2DC-8150-4212-9C47-E2008E842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53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ko-KR" sz="4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 </a:t>
            </a:r>
            <a:r>
              <a:rPr lang="ko-KR" altLang="en-US" sz="4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강의</a:t>
            </a:r>
            <a:r>
              <a:rPr lang="en-US" altLang="ko-KR" sz="6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6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6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6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</a:t>
            </a:r>
            <a:r>
              <a:rPr lang="en-US" altLang="ko-KR" sz="6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UiPath Studio Setup</a:t>
            </a:r>
            <a:endParaRPr lang="ko-KR" altLang="en-US" sz="6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57600" y="5298948"/>
            <a:ext cx="7924800" cy="612648"/>
          </a:xfrm>
        </p:spPr>
        <p:txBody>
          <a:bodyPr anchor="b"/>
          <a:lstStyle/>
          <a:p>
            <a:pPr algn="r"/>
            <a:r>
              <a:rPr lang="ko-KR" altLang="en-US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가온소프트</a:t>
            </a:r>
            <a:r>
              <a:rPr lang="en-US" altLang="ko-KR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</a:t>
            </a:r>
            <a:r>
              <a:rPr lang="en-US" altLang="ko-KR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스마트팩토리</a:t>
            </a:r>
            <a:r>
              <a:rPr lang="ko-KR" altLang="en-US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개발팀 </a:t>
            </a:r>
            <a:r>
              <a:rPr lang="ko-KR" altLang="en-US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김현민 대리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035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7363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UIPATH Studio </a:t>
            </a:r>
            <a:r>
              <a:rPr lang="ko-KR" altLang="en-US" sz="4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설치</a:t>
            </a:r>
            <a:endParaRPr lang="ko-KR" altLang="en-US" sz="4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73" y="1575880"/>
            <a:ext cx="6044408" cy="41340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292" y="2114360"/>
            <a:ext cx="6063257" cy="41340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3922354" y="2867375"/>
            <a:ext cx="1462446" cy="16335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059537" y="3395106"/>
            <a:ext cx="1462446" cy="16335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70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7363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UIPATH Studio </a:t>
            </a:r>
            <a:r>
              <a:rPr lang="ko-KR" altLang="en-US" sz="4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동작 예시</a:t>
            </a:r>
            <a:endParaRPr lang="ko-KR" altLang="en-US" sz="4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575881"/>
            <a:ext cx="7811940" cy="488921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811520" y="2133601"/>
            <a:ext cx="3048000" cy="4978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682" y="3071177"/>
            <a:ext cx="4257675" cy="3133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096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947" y="439531"/>
            <a:ext cx="9462598" cy="611343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011680" y="3496247"/>
            <a:ext cx="782320" cy="181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75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945" y="433388"/>
            <a:ext cx="9472193" cy="61323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71040" y="2917127"/>
            <a:ext cx="782320" cy="181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6" idx="3"/>
          </p:cNvCxnSpPr>
          <p:nvPr/>
        </p:nvCxnSpPr>
        <p:spPr>
          <a:xfrm>
            <a:off x="2753360" y="3007964"/>
            <a:ext cx="4429760" cy="4882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75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087" y="433388"/>
            <a:ext cx="9489051" cy="61323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81200" y="3089847"/>
            <a:ext cx="914400" cy="181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6" idx="3"/>
          </p:cNvCxnSpPr>
          <p:nvPr/>
        </p:nvCxnSpPr>
        <p:spPr>
          <a:xfrm>
            <a:off x="2895600" y="3180684"/>
            <a:ext cx="3495040" cy="95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79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67" y="463868"/>
            <a:ext cx="8021145" cy="51749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11402" y="1484568"/>
            <a:ext cx="537024" cy="179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53840" y="2866668"/>
            <a:ext cx="305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“Hello World”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48426" y="1735574"/>
            <a:ext cx="128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908" y="2004655"/>
            <a:ext cx="1457325" cy="1724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9370586" y="1478932"/>
            <a:ext cx="128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결과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80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736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확장 도구 설치</a:t>
            </a:r>
            <a:endParaRPr lang="ko-KR" altLang="en-US" sz="4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577260"/>
            <a:ext cx="6620827" cy="38938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51280" y="5554902"/>
            <a:ext cx="9255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메인 화면의 도구 탭에서 각 브라우저에서 자동화를 수행하기 위해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확장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플러그인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설치하여 이용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가능 </a:t>
            </a:r>
            <a:endParaRPr lang="en-US" altLang="ko-KR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*Default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브라우져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IE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95154" y="3327116"/>
            <a:ext cx="5394366" cy="2143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85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141413" y="608127"/>
            <a:ext cx="9905998" cy="95736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브라우저 설정</a:t>
            </a:r>
            <a:endParaRPr lang="ko-KR" altLang="en-US" sz="4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575881"/>
            <a:ext cx="2462291" cy="3600450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stCxn id="11" idx="2"/>
            <a:endCxn id="12" idx="0"/>
          </p:cNvCxnSpPr>
          <p:nvPr/>
        </p:nvCxnSpPr>
        <p:spPr>
          <a:xfrm flipH="1">
            <a:off x="2318544" y="2168236"/>
            <a:ext cx="1107321" cy="22799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288139" y="1908464"/>
            <a:ext cx="275452" cy="2597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41413" y="4448175"/>
            <a:ext cx="2354262" cy="257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568" y="1575882"/>
            <a:ext cx="2746977" cy="36004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514725" y="1919166"/>
            <a:ext cx="457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smtClean="0">
                <a:solidFill>
                  <a:srgbClr val="FF0000"/>
                </a:solidFill>
              </a:rPr>
              <a:t>Click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1551" y="4444253"/>
            <a:ext cx="457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smtClean="0">
                <a:solidFill>
                  <a:srgbClr val="FF0000"/>
                </a:solidFill>
              </a:rPr>
              <a:t>Click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/>
          <p:cNvCxnSpPr>
            <a:stCxn id="12" idx="3"/>
          </p:cNvCxnSpPr>
          <p:nvPr/>
        </p:nvCxnSpPr>
        <p:spPr>
          <a:xfrm flipV="1">
            <a:off x="3495675" y="4279525"/>
            <a:ext cx="2225449" cy="2972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296568" y="4114800"/>
            <a:ext cx="2561432" cy="3294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849519" y="4156415"/>
            <a:ext cx="457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smtClean="0">
                <a:solidFill>
                  <a:srgbClr val="FF0000"/>
                </a:solidFill>
              </a:rPr>
              <a:t>Click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1413" y="5353050"/>
            <a:ext cx="9905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smtClean="0">
                <a:latin typeface="나눔고딕"/>
              </a:rPr>
              <a:t>크롬 브라우저 우측 상단의 아이콘을 클릭하면 나오는 리스트에 설정을 클릭</a:t>
            </a:r>
            <a:endParaRPr lang="en-US" altLang="ko-KR" sz="1200" smtClean="0">
              <a:latin typeface="나눔고딕"/>
            </a:endParaRPr>
          </a:p>
          <a:p>
            <a:pPr marL="228600" indent="-228600">
              <a:buAutoNum type="arabicPeriod"/>
            </a:pPr>
            <a:r>
              <a:rPr lang="ko-KR" altLang="en-US" sz="1200" smtClean="0">
                <a:latin typeface="나눔고딕"/>
              </a:rPr>
              <a:t>설정 화면의 좌측 메뉴에서 고급 메뉴을 클릭하여 펼치기</a:t>
            </a:r>
            <a:endParaRPr lang="en-US" altLang="ko-KR" sz="1200" smtClean="0">
              <a:latin typeface="나눔고딕"/>
            </a:endParaRPr>
          </a:p>
          <a:p>
            <a:pPr marL="228600" indent="-228600">
              <a:buAutoNum type="arabicPeriod"/>
            </a:pPr>
            <a:r>
              <a:rPr lang="ko-KR" altLang="en-US" sz="1200" smtClean="0">
                <a:latin typeface="나눔고딕"/>
              </a:rPr>
              <a:t>다운로드 클릭</a:t>
            </a:r>
            <a:endParaRPr lang="en-US" altLang="ko-KR" sz="1200" smtClean="0">
              <a:latin typeface="나눔고딕"/>
            </a:endParaRPr>
          </a:p>
          <a:p>
            <a:pPr marL="228600" indent="-228600">
              <a:buAutoNum type="arabicPeriod"/>
            </a:pPr>
            <a:r>
              <a:rPr lang="ko-KR" altLang="en-US" sz="1200" smtClean="0">
                <a:latin typeface="나눔고딕"/>
              </a:rPr>
              <a:t>다운로드 전에 각 파일의 저장 위치 확인 사용함으로 설정</a:t>
            </a:r>
            <a:endParaRPr lang="en-US" altLang="ko-KR" sz="1200" smtClean="0">
              <a:latin typeface="나눔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77718" y="4680949"/>
            <a:ext cx="2480282" cy="2530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>
            <a:stCxn id="25" idx="2"/>
          </p:cNvCxnSpPr>
          <p:nvPr/>
        </p:nvCxnSpPr>
        <p:spPr>
          <a:xfrm flipH="1">
            <a:off x="5181600" y="4444253"/>
            <a:ext cx="395684" cy="3660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01422" y="4680949"/>
            <a:ext cx="457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smtClean="0">
                <a:solidFill>
                  <a:srgbClr val="FF0000"/>
                </a:solidFill>
              </a:rPr>
              <a:t>Click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652" y="1575881"/>
            <a:ext cx="3779759" cy="120542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10553699" y="2399709"/>
            <a:ext cx="474662" cy="3294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>
            <a:stCxn id="29" idx="3"/>
            <a:endCxn id="36" idx="1"/>
          </p:cNvCxnSpPr>
          <p:nvPr/>
        </p:nvCxnSpPr>
        <p:spPr>
          <a:xfrm flipV="1">
            <a:off x="6858000" y="2564436"/>
            <a:ext cx="3695699" cy="22430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334017" y="2763845"/>
            <a:ext cx="1105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rgbClr val="FF0000"/>
                </a:solidFill>
              </a:rPr>
              <a:t>사용함으로 설정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8563" y="6411053"/>
            <a:ext cx="443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나눔고딕"/>
              </a:rPr>
              <a:t>* </a:t>
            </a:r>
            <a:r>
              <a:rPr lang="ko-KR" altLang="en-US" sz="1200" smtClean="0">
                <a:latin typeface="나눔고딕"/>
              </a:rPr>
              <a:t>이외에도 설정들이 많지만 다운로드 설정만 해놓아도 충분</a:t>
            </a:r>
            <a:endParaRPr lang="en-US" altLang="ko-KR" sz="1200" smtClean="0">
              <a:latin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90354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141413" y="608127"/>
            <a:ext cx="9905998" cy="95736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탐색기</a:t>
            </a:r>
            <a:r>
              <a:rPr lang="ko-KR" altLang="en-US" sz="4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설정</a:t>
            </a:r>
            <a:endParaRPr lang="ko-KR" altLang="en-US" sz="4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55" y="2499014"/>
            <a:ext cx="10157114" cy="2753591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280220" y="2729345"/>
            <a:ext cx="566889" cy="31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841829" y="3196936"/>
            <a:ext cx="878617" cy="2632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784763" y="2595843"/>
            <a:ext cx="457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smtClean="0">
                <a:solidFill>
                  <a:srgbClr val="FF0000"/>
                </a:solidFill>
              </a:rPr>
              <a:t>Click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cxnSp>
        <p:nvCxnSpPr>
          <p:cNvPr id="31" name="직선 화살표 연결선 30"/>
          <p:cNvCxnSpPr>
            <a:stCxn id="23" idx="3"/>
            <a:endCxn id="24" idx="1"/>
          </p:cNvCxnSpPr>
          <p:nvPr/>
        </p:nvCxnSpPr>
        <p:spPr>
          <a:xfrm>
            <a:off x="2847109" y="2886941"/>
            <a:ext cx="3994720" cy="4416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18457" y="3520790"/>
            <a:ext cx="1244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rgbClr val="FF0000"/>
                </a:solidFill>
              </a:rPr>
              <a:t>체크 되어 있는지 확인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44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1" y="1932709"/>
            <a:ext cx="5463743" cy="4401416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FC000"/>
              </a:buClr>
            </a:pPr>
            <a:r>
              <a:rPr lang="en-US" altLang="ko-KR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UiPath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  <a:endParaRPr lang="en-US" altLang="ko-KR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Clr>
                <a:srgbClr val="FFC000"/>
              </a:buClr>
            </a:pP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RPA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개념 및 특징</a:t>
            </a:r>
            <a:endParaRPr lang="en-US" altLang="ko-KR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Clr>
                <a:srgbClr val="FFC000"/>
              </a:buClr>
            </a:pP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UiPath Studio (Tool)</a:t>
            </a:r>
          </a:p>
          <a:p>
            <a:pPr lvl="1"/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srgbClr val="FFC000"/>
              </a:buClr>
            </a:pP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개발 환경 설정</a:t>
            </a:r>
            <a:endParaRPr lang="en-US" altLang="ko-KR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Clr>
                <a:srgbClr val="FFC000"/>
              </a:buClr>
            </a:pP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UiPath Studio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lang="en-US" altLang="ko-KR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Clr>
                <a:srgbClr val="FFC000"/>
              </a:buClr>
            </a:pP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UiPath Studio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동작 예시</a:t>
            </a:r>
            <a:endParaRPr lang="en-US" altLang="ko-KR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Clr>
                <a:srgbClr val="FFC000"/>
              </a:buClr>
            </a:pP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확장 도구 설치</a:t>
            </a:r>
            <a:endParaRPr lang="en-US" altLang="ko-KR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Clr>
                <a:srgbClr val="FFC000"/>
              </a:buClr>
            </a:pP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 설정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크롬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black">
          <a:xfrm>
            <a:off x="1141413" y="618518"/>
            <a:ext cx="9905998" cy="957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cap="none" spc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0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1382268"/>
            <a:ext cx="9793224" cy="1883664"/>
          </a:xfrm>
          <a:prstGeom prst="homePlate">
            <a:avLst/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5568404" y="4143037"/>
            <a:ext cx="5376190" cy="158638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RPA</a:t>
            </a: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의 개념 및 </a:t>
            </a:r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en-US" altLang="ko-KR" sz="20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UiPath Studio (Tool)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368" y="1618488"/>
            <a:ext cx="643737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1</a:t>
            </a:r>
            <a:endParaRPr lang="en-US" altLang="ko-KR" sz="48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48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UiPath Studio </a:t>
            </a:r>
            <a:r>
              <a:rPr lang="ko-KR" altLang="en-US" sz="48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소개</a:t>
            </a:r>
            <a:endParaRPr lang="ko-KR" altLang="en-US" sz="4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152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7363"/>
          </a:xfrm>
        </p:spPr>
        <p:txBody>
          <a:bodyPr/>
          <a:lstStyle/>
          <a:p>
            <a:r>
              <a:rPr lang="en-US" altLang="ko-KR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</a:t>
            </a:r>
            <a:r>
              <a:rPr lang="ko-KR" altLang="en-US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개념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1413" y="1575881"/>
            <a:ext cx="9409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(Robotic Process Automation)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1413" y="4794609"/>
            <a:ext cx="2903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반복적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방대한 </a:t>
            </a: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양의 전산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작업을 로봇이 </a:t>
            </a: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대신 수행하는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것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81855" y="4794609"/>
            <a:ext cx="300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실체가 없는 소프트웨어 로봇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855" y="2706603"/>
            <a:ext cx="3006973" cy="19369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706603"/>
            <a:ext cx="2903181" cy="19354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8326090" y="4794609"/>
            <a:ext cx="2961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사람이 수행하는 </a:t>
            </a: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전산 작업을 모방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090" y="2706603"/>
            <a:ext cx="2860277" cy="19354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4110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7363"/>
          </a:xfrm>
        </p:spPr>
        <p:txBody>
          <a:bodyPr/>
          <a:lstStyle/>
          <a:p>
            <a:r>
              <a:rPr lang="en-US" altLang="ko-KR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 </a:t>
            </a:r>
            <a:r>
              <a:rPr lang="ko-KR" altLang="en-US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특징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오각형 17"/>
          <p:cNvSpPr/>
          <p:nvPr/>
        </p:nvSpPr>
        <p:spPr>
          <a:xfrm>
            <a:off x="1141413" y="2157984"/>
            <a:ext cx="1354899" cy="845464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2414016" y="2148926"/>
            <a:ext cx="8769096" cy="845464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반복적</a:t>
            </a:r>
            <a:r>
              <a:rPr lang="en-US" altLang="ko-KR" sz="20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정형화된 </a:t>
            </a:r>
            <a:r>
              <a:rPr lang="ko-KR" altLang="en-US" sz="2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업무를 효율적으로 처리할 수 있다</a:t>
            </a:r>
            <a:r>
              <a:rPr lang="en-US" altLang="ko-KR" sz="2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오각형 19"/>
          <p:cNvSpPr/>
          <p:nvPr/>
        </p:nvSpPr>
        <p:spPr>
          <a:xfrm>
            <a:off x="1141413" y="3326308"/>
            <a:ext cx="1354899" cy="845464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2414016" y="3317250"/>
            <a:ext cx="8769096" cy="845464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개발자가 아닌 사람도 </a:t>
            </a:r>
            <a:r>
              <a:rPr lang="ko-KR" altLang="en-US" sz="2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쉽게 다룰 수 있다</a:t>
            </a:r>
            <a:r>
              <a:rPr lang="en-US" altLang="ko-KR" sz="2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오각형 21"/>
          <p:cNvSpPr/>
          <p:nvPr/>
        </p:nvSpPr>
        <p:spPr>
          <a:xfrm>
            <a:off x="1141413" y="4503690"/>
            <a:ext cx="1354899" cy="845464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갈매기형 수장 22"/>
          <p:cNvSpPr/>
          <p:nvPr/>
        </p:nvSpPr>
        <p:spPr>
          <a:xfrm>
            <a:off x="2414016" y="4494632"/>
            <a:ext cx="8769096" cy="84546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규칙적인 </a:t>
            </a:r>
            <a:r>
              <a:rPr lang="ko-KR" altLang="en-US" sz="2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</a:t>
            </a:r>
            <a:r>
              <a:rPr lang="en-US" altLang="ko-KR" sz="2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의사 결정 포인트에 따라 업무를 수행한다</a:t>
            </a:r>
            <a:r>
              <a:rPr lang="en-US" altLang="ko-KR" sz="2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08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204" y="2033081"/>
            <a:ext cx="5970574" cy="3746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21" b="89540" l="2463" r="97209">
                        <a14:foregroundMark x1="21346" y1="43515" x2="21346" y2="43515"/>
                        <a14:foregroundMark x1="27422" y1="32218" x2="27422" y2="32218"/>
                        <a14:foregroundMark x1="26929" y1="48536" x2="26929" y2="48536"/>
                        <a14:foregroundMark x1="39573" y1="41423" x2="39573" y2="41423"/>
                        <a14:foregroundMark x1="54516" y1="45607" x2="54516" y2="45607"/>
                        <a14:foregroundMark x1="69130" y1="42259" x2="69130" y2="42259"/>
                        <a14:foregroundMark x1="77176" y1="41423" x2="77176" y2="41423"/>
                        <a14:foregroundMark x1="89163" y1="28870" x2="89163" y2="28870"/>
                        <a14:foregroundMark x1="93268" y1="36402" x2="93268" y2="364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1413" y="1969512"/>
            <a:ext cx="2915602" cy="1144218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7363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UiPath Studio Tool</a:t>
            </a:r>
            <a:endParaRPr lang="ko-KR" altLang="en-US" sz="4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1413" y="355600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RPA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다룰 수 있는 솔루션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순서도 형식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구성으로 단순하고 쉽게 자동화 프로세스 제작 가능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C#, Visual </a:t>
            </a:r>
            <a:r>
              <a:rPr lang="en-US" altLang="ko-KR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Basic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기반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36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1382268"/>
            <a:ext cx="9793224" cy="1883664"/>
          </a:xfrm>
          <a:prstGeom prst="homePlate">
            <a:avLst/>
          </a:prstGeom>
          <a:solidFill>
            <a:schemeClr val="tx2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6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6265718" y="3952008"/>
            <a:ext cx="4769760" cy="1838326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1. UiPath Studio </a:t>
            </a:r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lang="en-US" altLang="ko-KR" sz="20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UiPath Studio </a:t>
            </a:r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동작 예시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확장 도구 설치</a:t>
            </a:r>
            <a:endParaRPr lang="en-US" altLang="ko-KR" sz="20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 설정 </a:t>
            </a:r>
            <a:r>
              <a:rPr lang="en-US" altLang="ko-KR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크롬</a:t>
            </a:r>
            <a:r>
              <a:rPr lang="en-US" altLang="ko-KR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368" y="1618488"/>
            <a:ext cx="643737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2</a:t>
            </a:r>
            <a:endParaRPr lang="en-US" altLang="ko-KR" sz="48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48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환경 설정</a:t>
            </a:r>
            <a:endParaRPr lang="ko-KR" altLang="en-US" sz="4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567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7363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UIPATH Studio </a:t>
            </a:r>
            <a:r>
              <a:rPr lang="ko-KR" altLang="en-US" sz="4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설치</a:t>
            </a:r>
            <a:endParaRPr lang="ko-KR" altLang="en-US" sz="4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26" y="1575881"/>
            <a:ext cx="7748856" cy="34496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0740" y="1608774"/>
            <a:ext cx="3514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Try </a:t>
            </a:r>
            <a:r>
              <a:rPr lang="en-US" altLang="ko-KR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UiPath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Free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버튼 클릭하여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해당 사이트 로그인 이후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다운로드 가능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8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296" y="2819930"/>
            <a:ext cx="4700016" cy="254971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직사각형 1"/>
          <p:cNvSpPr/>
          <p:nvPr/>
        </p:nvSpPr>
        <p:spPr>
          <a:xfrm>
            <a:off x="1377310" y="5468082"/>
            <a:ext cx="68996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srgbClr val="81008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https://www.uipath.com/</a:t>
            </a:r>
            <a:endParaRPr lang="ko-KR" altLang="en-US" sz="4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42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7363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UIPATH Studio </a:t>
            </a:r>
            <a:r>
              <a:rPr lang="ko-KR" altLang="en-US" sz="4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설치</a:t>
            </a:r>
            <a:endParaRPr lang="ko-KR" altLang="en-US" sz="4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내용 개체 틀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82" y="1575881"/>
            <a:ext cx="6465198" cy="441842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03442" y="5601815"/>
            <a:ext cx="694878" cy="283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904" y="2104201"/>
            <a:ext cx="6532665" cy="44184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8991600" y="3495040"/>
            <a:ext cx="1574800" cy="1737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22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TM10237563[[fn=우주 테마]]</Template>
  <TotalTime>506</TotalTime>
  <Words>306</Words>
  <Application>Microsoft Office PowerPoint</Application>
  <PresentationFormat>와이드스크린</PresentationFormat>
  <Paragraphs>70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굴림</vt:lpstr>
      <vt:lpstr>나눔고딕</vt:lpstr>
      <vt:lpstr>나눔고딕 ExtraBold</vt:lpstr>
      <vt:lpstr>맑은 고딕</vt:lpstr>
      <vt:lpstr>휴먼모음T</vt:lpstr>
      <vt:lpstr>Arial</vt:lpstr>
      <vt:lpstr>Corbel</vt:lpstr>
      <vt:lpstr>Tw Cen MT</vt:lpstr>
      <vt:lpstr>Wingdings</vt:lpstr>
      <vt:lpstr>Wingdings 2</vt:lpstr>
      <vt:lpstr>New_Korea03</vt:lpstr>
      <vt:lpstr>RPA 강의 1장. UiPath Studio Setup</vt:lpstr>
      <vt:lpstr>PowerPoint 프레젠테이션</vt:lpstr>
      <vt:lpstr>PowerPoint 프레젠테이션</vt:lpstr>
      <vt:lpstr>RPA의 개념</vt:lpstr>
      <vt:lpstr>RPA 특징</vt:lpstr>
      <vt:lpstr>UiPath Studio Tool</vt:lpstr>
      <vt:lpstr>PowerPoint 프레젠테이션</vt:lpstr>
      <vt:lpstr>UIPATH Studio 설치</vt:lpstr>
      <vt:lpstr>UIPATH Studio 설치</vt:lpstr>
      <vt:lpstr>UIPATH Studio 설치</vt:lpstr>
      <vt:lpstr>UIPATH Studio 동작 예시</vt:lpstr>
      <vt:lpstr>PowerPoint 프레젠테이션</vt:lpstr>
      <vt:lpstr>PowerPoint 프레젠테이션</vt:lpstr>
      <vt:lpstr>PowerPoint 프레젠테이션</vt:lpstr>
      <vt:lpstr>PowerPoint 프레젠테이션</vt:lpstr>
      <vt:lpstr>확장 도구 설치</vt:lpstr>
      <vt:lpstr>브라우저 설정</vt:lpstr>
      <vt:lpstr>파일 탐색기 설정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RPA 강의 0장. (제목)</dc:title>
  <dc:creator>gaon</dc:creator>
  <cp:lastModifiedBy>gaon</cp:lastModifiedBy>
  <cp:revision>321</cp:revision>
  <dcterms:created xsi:type="dcterms:W3CDTF">2021-06-01T23:37:30Z</dcterms:created>
  <dcterms:modified xsi:type="dcterms:W3CDTF">2022-06-10T00:14:39Z</dcterms:modified>
</cp:coreProperties>
</file>