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6" r:id="rId14"/>
    <p:sldId id="270" r:id="rId15"/>
    <p:sldId id="272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F4332-512C-4E0F-BA94-BD0D01A474B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5828-0359-41F4-B9E4-8E60CB232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9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5828-0359-41F4-B9E4-8E60CB2329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0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5828-0359-41F4-B9E4-8E60CB2329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1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5828-0359-41F4-B9E4-8E60CB2329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1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5828-0359-41F4-B9E4-8E60CB2329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9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5828-0359-41F4-B9E4-8E60CB2329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0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5828-0359-41F4-B9E4-8E60CB2329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70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7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0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1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6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5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5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04ACE0-683D-4B03-8A62-282DF4B702B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6.png"/><Relationship Id="rId5" Type="http://schemas.openxmlformats.org/officeDocument/2006/relationships/image" Target="../media/image11.png"/><Relationship Id="rId10" Type="http://schemas.openxmlformats.org/officeDocument/2006/relationships/image" Target="../media/image45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강의</a:t>
            </a:r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 소개 및 활용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657600" y="5298948"/>
            <a:ext cx="7924800" cy="612648"/>
          </a:xfrm>
        </p:spPr>
        <p:txBody>
          <a:bodyPr anchor="b"/>
          <a:lstStyle/>
          <a:p>
            <a:pPr algn="r"/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가온소프트</a:t>
            </a:r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스마트팩토리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개발팀 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김현민 대리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1576252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599" y="2249808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배열 데이터의 인덱스 크기만큼 반복을 수행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66331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Table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 변수의 행 개수만큼 반복을 수행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412" y="4127471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598" y="4801027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Table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만듬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599" y="5214535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Table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필터링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조건에 따라 행 또는 열을 유지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7598" y="5624432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Table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Row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추가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7600" y="3065821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조건을 만족할 경우 내부 로직을 반복 수행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807"/>
            <a:ext cx="1994979" cy="2722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2662453"/>
            <a:ext cx="1994979" cy="2778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075961"/>
            <a:ext cx="1994979" cy="2668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" y="4801027"/>
            <a:ext cx="1994979" cy="276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2" y="5214535"/>
            <a:ext cx="1994979" cy="2769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412" y="5622404"/>
            <a:ext cx="1994979" cy="2790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1412" y="6032301"/>
            <a:ext cx="1994979" cy="2790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57598" y="6029964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Table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문자열로 변환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93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1576252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599" y="2249808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 열기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액티비티가 종료되면 엑셀도 종료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파일이 없을 경우 엑셀 파일 생성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66331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 내부의 특정 범위의 데이터를 읽어와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Table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형의 변수로 반환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5083"/>
            <a:ext cx="1994979" cy="2817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2658592"/>
            <a:ext cx="1994979" cy="2817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072100"/>
            <a:ext cx="1994979" cy="2769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57599" y="3072101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셀에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Table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형의 데이터를 추가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599" y="348088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Table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형의 데이터를 엑셀에 추가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" y="3480883"/>
            <a:ext cx="1994978" cy="2770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41412" y="4374870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598" y="504842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문자열을 출력창에 출력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레벨 지정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7599" y="5461934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문자열을 출력창에 출력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2" y="5048427"/>
            <a:ext cx="1994978" cy="27699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412" y="5461934"/>
            <a:ext cx="1994978" cy="2769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1412" y="5875441"/>
            <a:ext cx="1994978" cy="2769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57597" y="5875439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문자열을 메시지 창에 출력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7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1382268"/>
            <a:ext cx="9793224" cy="1883664"/>
          </a:xfrm>
          <a:prstGeom prst="homePlat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921829" y="4082141"/>
            <a:ext cx="5124040" cy="1643744"/>
          </a:xfrm>
        </p:spPr>
        <p:txBody>
          <a:bodyPr>
            <a:noAutofit/>
          </a:bodyPr>
          <a:lstStyle/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처리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대로 함께 개발 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</a:p>
          <a:p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3.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업무에 적용 가능한 프로세스 개발 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368" y="1618488"/>
            <a:ext cx="64373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endParaRPr lang="en-US" altLang="ko-KR" sz="48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 활용</a:t>
            </a:r>
            <a:endParaRPr lang="ko-KR" altLang="en-US" sz="4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4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타입 </a:t>
            </a:r>
            <a:r>
              <a:rPr lang="en-US" altLang="ko-KR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주로 사용하는 변수</a:t>
            </a:r>
            <a:r>
              <a:rPr lang="en-US" altLang="ko-KR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599824" y="1575881"/>
            <a:ext cx="8989176" cy="47888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Int32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범위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800" smtClean="0"/>
              <a:t>-</a:t>
            </a:r>
            <a:r>
              <a:rPr lang="en-US" altLang="ko-KR" sz="1800"/>
              <a:t>2,147,483,648 ~ </a:t>
            </a:r>
            <a:r>
              <a:rPr lang="en-US" altLang="ko-KR" sz="1800" smtClean="0"/>
              <a:t>2,147,483,647)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 : True / False</a:t>
            </a:r>
          </a:p>
          <a:p>
            <a:pPr>
              <a:lnSpc>
                <a:spcPct val="110000"/>
              </a:lnSpc>
            </a:pP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String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DataTable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테이블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Collection : Key-Value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형태의 데이터 리스트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Array[Type] :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8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 타입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599824" y="1575881"/>
            <a:ext cx="8989176" cy="47888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선언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예외 처리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흐름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메시징 </a:t>
            </a:r>
            <a:r>
              <a:rPr lang="en-US" altLang="ko-KR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775552"/>
            <a:ext cx="2409825" cy="2769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529542"/>
            <a:ext cx="2409825" cy="28293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462" y="2131376"/>
            <a:ext cx="2390775" cy="295275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4114797" y="1575881"/>
            <a:ext cx="6750926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예제 시나리오</a:t>
            </a:r>
            <a:endParaRPr lang="en-US" altLang="ko-KR" sz="18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메모장 열기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메모장 최대화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열기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최대화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포커싱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검색창에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증권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 엔터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(Enter)</a:t>
            </a: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통합검색 결과 브라우저 포커싱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 결과 중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금융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”-&gt;”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시장지표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시장지표 페이지 브라우저 포커싱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환전고시 환율 탭의 나라별 환율 데이터 스크랩핑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스크랩핑으로 가져온 데이터를 담은 변수를 문자열로 변환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이전에 열어둔 메모장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포커싱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변환한 문자열을 메모장에 쓰기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 단축키 전송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(ctrl + s)</a:t>
            </a: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경로에 파일 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462" y="2889734"/>
            <a:ext cx="2390775" cy="304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886" y="3646194"/>
            <a:ext cx="2390775" cy="2857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886" y="3277489"/>
            <a:ext cx="2400300" cy="285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0462" y="4002867"/>
            <a:ext cx="2409825" cy="2709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462" y="4338984"/>
            <a:ext cx="2371724" cy="3146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461" y="4740277"/>
            <a:ext cx="2371725" cy="322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4411" y="5118685"/>
            <a:ext cx="2419351" cy="3135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1886" y="5487868"/>
            <a:ext cx="2438402" cy="3414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1885" y="5882260"/>
            <a:ext cx="2458115" cy="2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1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3681659" y="1552067"/>
            <a:ext cx="7194887" cy="489685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예제 시나리오</a:t>
            </a: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시장지표 웹페이지 열기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(https://finance.naver.com/marketindex)</a:t>
            </a: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시장지표 페이지 브라우저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포커싱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환전고시 환율 탭의 나라별 환율 데이터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스크랩핑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스크랩핑으로 가져온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엑셀에 저장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시장지표 페이지 브라우저 닫기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시장지표 엑셀 열기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 너비 자동 맞춤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사용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BalaReva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AutoFit Columns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 제거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통화명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매매기준율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608013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메일 발송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(SMTP)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93274"/>
            <a:ext cx="2409825" cy="28293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463" y="2171626"/>
            <a:ext cx="2390775" cy="30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463" y="2571843"/>
            <a:ext cx="2390774" cy="304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2972060"/>
            <a:ext cx="2409824" cy="3134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3" y="3380939"/>
            <a:ext cx="2390775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462" y="3762106"/>
            <a:ext cx="2371725" cy="3018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0462" y="4159417"/>
            <a:ext cx="2315655" cy="261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462" y="4883317"/>
            <a:ext cx="2334703" cy="260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1412" y="4516279"/>
            <a:ext cx="2346805" cy="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en-US" altLang="ko-KR" sz="1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외부 라이브러리 설정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575881"/>
            <a:ext cx="8234008" cy="49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2496968" y="1623751"/>
            <a:ext cx="7194887" cy="20773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자재팀 </a:t>
            </a:r>
            <a:r>
              <a:rPr lang="en-US" altLang="ko-KR" sz="1800" b="1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원산지 확인서 취합 과제</a:t>
            </a:r>
            <a:endParaRPr lang="en-US" altLang="ko-KR" sz="1800" b="1" strike="sngStrike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과제 프로세스 영역 개발 </a:t>
            </a:r>
            <a:r>
              <a:rPr lang="en-US" altLang="ko-KR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 만들기</a:t>
            </a:r>
            <a:r>
              <a:rPr lang="en-US" altLang="ko-KR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trike="sngStrike">
                <a:latin typeface="나눔고딕" panose="020D0604000000000000" pitchFamily="50" charset="-127"/>
                <a:ea typeface="나눔고딕" panose="020D0604000000000000" pitchFamily="50" charset="-127"/>
              </a:rPr>
              <a:t>새 프로젝트를 </a:t>
            </a:r>
            <a:r>
              <a:rPr lang="ko-KR" altLang="en-US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생성하여 과제 </a:t>
            </a:r>
            <a:r>
              <a:rPr lang="ko-KR" altLang="en-US" sz="1400" strike="sngStrike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영역 개발 </a:t>
            </a:r>
            <a:r>
              <a:rPr lang="en-US" altLang="ko-KR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혼자 만들기</a:t>
            </a:r>
            <a:r>
              <a:rPr lang="en-US" altLang="ko-KR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JiFramework </a:t>
            </a:r>
            <a:r>
              <a:rPr lang="ko-KR" altLang="en-US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400" strike="sngStrike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만들어둔 과제 프로세스에 </a:t>
            </a:r>
            <a:r>
              <a:rPr lang="en-US" altLang="ko-KR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JiFramework </a:t>
            </a:r>
            <a:r>
              <a:rPr lang="ko-KR" altLang="en-US" sz="1400" strike="sngStrike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en-US" altLang="ko-KR" sz="1400" strike="sngStrike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496967" y="3920637"/>
            <a:ext cx="7194887" cy="20773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신규 과제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예정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91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5039" y="1816463"/>
            <a:ext cx="6794275" cy="32658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ko-KR" altLang="en-US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소개 및 활용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</a:pP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유니크 과제 중심 액티비티 소개</a:t>
            </a:r>
            <a:endParaRPr lang="en-US" altLang="ko-KR" sz="2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</a:pP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운영에 필요한 액티비티들 활용하여 실습</a:t>
            </a:r>
            <a:endParaRPr lang="en-US" altLang="ko-KR" sz="2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black">
          <a:xfrm>
            <a:off x="1141413" y="618518"/>
            <a:ext cx="9905998" cy="95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1382268"/>
            <a:ext cx="9793224" cy="1883664"/>
          </a:xfrm>
          <a:prstGeom prst="homePlat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6059399" y="4098324"/>
            <a:ext cx="4913401" cy="13715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유니크 과제 중심 액티비티 소개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기능 설명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368" y="1618488"/>
            <a:ext cx="64373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1</a:t>
            </a:r>
            <a:endParaRPr lang="en-US" altLang="ko-KR" sz="48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8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 소개</a:t>
            </a:r>
            <a:endParaRPr lang="ko-KR" altLang="en-US" sz="4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5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 소개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141413" y="1575881"/>
            <a:ext cx="9904459" cy="41939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(=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활동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기능을 수행하는 블록 형태의 요소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RPA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약 </a:t>
            </a: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320</a:t>
            </a: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기본 </a:t>
            </a:r>
            <a:r>
              <a:rPr lang="ko-KR" altLang="en-US" sz="18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액티비티를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패키지를 통해 더 많은 액티비티 활용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</a:t>
            </a:r>
            <a:r>
              <a:rPr lang="ko-KR" altLang="en-US" sz="18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액티비티를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드래그 앤 드랍으로 프로세스 구현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(Sequence, Flow chart) </a:t>
            </a:r>
            <a:r>
              <a:rPr lang="ko-KR" altLang="en-US" sz="1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내에서 사용 가능</a:t>
            </a:r>
            <a:endParaRPr lang="en-US" altLang="ko-KR" sz="18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0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052612"/>
            <a:ext cx="2409825" cy="2709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49808"/>
            <a:ext cx="2409825" cy="2769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657380"/>
            <a:ext cx="2409825" cy="282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3431609"/>
            <a:ext cx="2409825" cy="2709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1413" y="1576252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463" y="3810606"/>
            <a:ext cx="2390775" cy="304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463" y="4223419"/>
            <a:ext cx="2390775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463" y="4617182"/>
            <a:ext cx="2390775" cy="2857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0463" y="5013583"/>
            <a:ext cx="2390775" cy="2952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462" y="5413895"/>
            <a:ext cx="2390775" cy="28183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57599" y="2249808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지정한 파일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경로의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실행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0" y="266331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주소로 브라우저 실행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브라우져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IE –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가능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599" y="3058514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프로세스 강제 종료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7599" y="3425594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경로의 파일을 지정한 경로로 복제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 수정 가능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7599" y="382450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작업을 수행할 화면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7599" y="4218270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작업을 수행할 프로그램 지정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599" y="4617182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선택한 워크플로워 호출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7599" y="5013583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 최대화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7599" y="5409984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지장한 시간만큼 시간 작업 지연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1413" y="1576252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599" y="2249808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클릭 이벤트 전달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0" y="266331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대상에 문자열과 키보드 이벤트 전달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599" y="3103892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문자열을 클립보드에 저장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7599" y="3569603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클립보드에 저장되어있는 문자열을 가져와 변수에 담기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2" y="2249808"/>
            <a:ext cx="2381250" cy="2571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663316"/>
            <a:ext cx="2400300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103892"/>
            <a:ext cx="2415745" cy="3078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462" y="3565228"/>
            <a:ext cx="2390775" cy="2857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1" y="3999926"/>
            <a:ext cx="2362200" cy="2667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657598" y="399477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단축키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 이벤트 전달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8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1576252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599" y="2249808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엘리멘트가 나타날때까지 확인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나타날 경우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UiElement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형으로 반환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66331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엘리멘트가 나타날때까지 확인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나타날 경우 내부 로직 수행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599" y="3103892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엘리멘트가 존재하는지 확인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존재여부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형으로 반환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599" y="3569603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엘리멘트에 지정된 속성값을 반환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103892"/>
            <a:ext cx="2333625" cy="2769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49807"/>
            <a:ext cx="2333625" cy="2769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663316"/>
            <a:ext cx="2333626" cy="275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3569602"/>
            <a:ext cx="2333625" cy="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1576252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선언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599" y="2249808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변수를 선언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66331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변수를 하나의 엑티비티로 선언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54957"/>
            <a:ext cx="1994979" cy="266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663316"/>
            <a:ext cx="1994979" cy="2769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12" y="3715991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598" y="4389547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수행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599" y="4803055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워크플로우를 모델링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390321"/>
            <a:ext cx="1994979" cy="2762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1" y="4799444"/>
            <a:ext cx="1994979" cy="2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1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</a:t>
            </a:r>
            <a:r>
              <a:rPr lang="ko-KR" altLang="en-US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1576252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599" y="2249808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조건부 노드 모델링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663316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IF-THEN-ELSE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조건문을 모델링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412" y="3715991"/>
            <a:ext cx="738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흐름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598" y="4389547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수행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599" y="4803055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워크플로우를 모델링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7598" y="5212952"/>
            <a:ext cx="738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Swich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구문을 모델링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89547"/>
            <a:ext cx="1994979" cy="2801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806836"/>
            <a:ext cx="1994979" cy="2732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5212952"/>
            <a:ext cx="1994979" cy="276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1" y="2244211"/>
            <a:ext cx="1994979" cy="282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1" y="2667097"/>
            <a:ext cx="1994979" cy="2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7325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5562</TotalTime>
  <Words>702</Words>
  <Application>Microsoft Office PowerPoint</Application>
  <PresentationFormat>와이드스크린</PresentationFormat>
  <Paragraphs>145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나눔고딕</vt:lpstr>
      <vt:lpstr>나눔고딕 ExtraBold</vt:lpstr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RPA 강의 2장. 액티비티 소개 및 활용</vt:lpstr>
      <vt:lpstr>PowerPoint 프레젠테이션</vt:lpstr>
      <vt:lpstr>PowerPoint 프레젠테이션</vt:lpstr>
      <vt:lpstr>액티비티 소개</vt:lpstr>
      <vt:lpstr>액티비티 기능</vt:lpstr>
      <vt:lpstr>액티비티 기능</vt:lpstr>
      <vt:lpstr>액티비티 기능</vt:lpstr>
      <vt:lpstr>액티비티 기능</vt:lpstr>
      <vt:lpstr>액티비티 기능</vt:lpstr>
      <vt:lpstr>액티비티 기능</vt:lpstr>
      <vt:lpstr>액티비티 기능</vt:lpstr>
      <vt:lpstr>PowerPoint 프레젠테이션</vt:lpstr>
      <vt:lpstr>변수 타입 (주로 사용하는 변수)</vt:lpstr>
      <vt:lpstr>처리 타입</vt:lpstr>
      <vt:lpstr>예제 1.</vt:lpstr>
      <vt:lpstr>예제 2.</vt:lpstr>
      <vt:lpstr>예제 2. – 외부 라이브러리 설정</vt:lpstr>
      <vt:lpstr>실습 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강의 0장. (제목)</dc:title>
  <dc:creator>gaon</dc:creator>
  <cp:lastModifiedBy>gaon</cp:lastModifiedBy>
  <cp:revision>554</cp:revision>
  <dcterms:created xsi:type="dcterms:W3CDTF">2021-06-01T23:37:30Z</dcterms:created>
  <dcterms:modified xsi:type="dcterms:W3CDTF">2022-06-10T00:14:13Z</dcterms:modified>
</cp:coreProperties>
</file>