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3"/>
    <p:restoredTop sz="94656"/>
  </p:normalViewPr>
  <p:slideViewPr>
    <p:cSldViewPr snapToGrid="0" snapToObjects="1">
      <p:cViewPr varScale="1">
        <p:scale>
          <a:sx n="104" d="100"/>
          <a:sy n="104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-iot/samples" TargetMode="External"/><Relationship Id="rId4" Type="http://schemas.openxmlformats.org/officeDocument/2006/relationships/hyperlink" Target="https://www.hackster.io/windowsio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icrosoft.com/en-us/windows/io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IOT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you can run Windows on a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9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702010"/>
            <a:ext cx="4076231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Visual Studio </a:t>
            </a:r>
            <a:r>
              <a:rPr lang="en-US" sz="1900" dirty="0" smtClean="0"/>
              <a:t>(</a:t>
            </a:r>
            <a:r>
              <a:rPr lang="en-US" sz="1900" dirty="0" err="1" smtClean="0"/>
              <a:t>nuff</a:t>
            </a:r>
            <a:r>
              <a:rPr lang="en-US" sz="1900" dirty="0" smtClean="0"/>
              <a:t> said)</a:t>
            </a:r>
            <a:endParaRPr lang="en-US" dirty="0"/>
          </a:p>
          <a:p>
            <a:r>
              <a:rPr lang="en-US" dirty="0" smtClean="0"/>
              <a:t>C#</a:t>
            </a:r>
          </a:p>
          <a:p>
            <a:r>
              <a:rPr lang="en-US" smtClean="0"/>
              <a:t>XAML</a:t>
            </a:r>
            <a:endParaRPr lang="en-US" dirty="0" smtClean="0"/>
          </a:p>
          <a:p>
            <a:r>
              <a:rPr lang="en-US" dirty="0" smtClean="0"/>
              <a:t>UWP</a:t>
            </a:r>
          </a:p>
          <a:p>
            <a:r>
              <a:rPr lang="en-US" dirty="0" err="1" smtClean="0"/>
              <a:t>Nuget</a:t>
            </a:r>
            <a:endParaRPr lang="en-US" dirty="0"/>
          </a:p>
          <a:p>
            <a:pPr lvl="1"/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APIs</a:t>
            </a:r>
            <a:endParaRPr lang="en-US" dirty="0"/>
          </a:p>
          <a:p>
            <a:pPr lvl="1"/>
            <a:r>
              <a:rPr lang="en-US" dirty="0" smtClean="0"/>
              <a:t>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6927" y="2691713"/>
            <a:ext cx="435631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Rome</a:t>
            </a:r>
          </a:p>
          <a:p>
            <a:r>
              <a:rPr lang="en-US" dirty="0" smtClean="0"/>
              <a:t>Easy  to consume Azure services</a:t>
            </a:r>
          </a:p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Device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Adafruit</a:t>
            </a:r>
            <a:r>
              <a:rPr lang="en-US" dirty="0" smtClean="0"/>
              <a:t> products</a:t>
            </a:r>
          </a:p>
          <a:p>
            <a:r>
              <a:rPr lang="en-US" dirty="0" smtClean="0"/>
              <a:t>Cortana support out the box</a:t>
            </a:r>
          </a:p>
        </p:txBody>
      </p:sp>
    </p:spTree>
    <p:extLst>
      <p:ext uri="{BB962C8B-B14F-4D97-AF65-F5344CB8AC3E}">
        <p14:creationId xmlns:p14="http://schemas.microsoft.com/office/powerpoint/2010/main" val="108875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Boards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59" y="2125362"/>
            <a:ext cx="8637216" cy="41353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5589" y="4193059"/>
            <a:ext cx="22366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Also:</a:t>
            </a:r>
          </a:p>
          <a:p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Intel </a:t>
            </a:r>
            <a:r>
              <a:rPr lang="en-US" sz="1600" dirty="0"/>
              <a:t>Pentium </a:t>
            </a:r>
            <a:r>
              <a:rPr lang="en-US" sz="1600" dirty="0" smtClean="0"/>
              <a:t>N4200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Intel </a:t>
            </a:r>
            <a:r>
              <a:rPr lang="en-US" sz="1600" dirty="0"/>
              <a:t>Celeron </a:t>
            </a:r>
            <a:r>
              <a:rPr lang="en-US" sz="1600" dirty="0" smtClean="0"/>
              <a:t>N3350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Intel Atom x5-E39xx </a:t>
            </a:r>
            <a:r>
              <a:rPr lang="en-US" sz="1400" dirty="0" smtClean="0"/>
              <a:t>(formerly </a:t>
            </a:r>
            <a:r>
              <a:rPr lang="en-US" sz="1400" dirty="0"/>
              <a:t>Apollo Lake).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33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Peripherals support can be lacking</a:t>
            </a:r>
          </a:p>
          <a:p>
            <a:r>
              <a:rPr lang="en-US" dirty="0" smtClean="0"/>
              <a:t>Startup time slower than </a:t>
            </a:r>
            <a:r>
              <a:rPr lang="en-US" dirty="0" err="1" smtClean="0"/>
              <a:t>Debian</a:t>
            </a:r>
            <a:r>
              <a:rPr lang="en-US" dirty="0" smtClean="0"/>
              <a:t> Jessie</a:t>
            </a:r>
          </a:p>
          <a:p>
            <a:r>
              <a:rPr lang="en-US" dirty="0"/>
              <a:t>You don’t have a Windows 10 PC</a:t>
            </a:r>
          </a:p>
          <a:p>
            <a:r>
              <a:rPr lang="en-US" dirty="0" smtClean="0"/>
              <a:t>You hate Microsoft </a:t>
            </a:r>
            <a:r>
              <a:rPr lang="en-US" sz="1800" dirty="0" smtClean="0"/>
              <a:t>(haters </a:t>
            </a:r>
            <a:r>
              <a:rPr lang="en-US" sz="1800" dirty="0" err="1" smtClean="0"/>
              <a:t>gonna</a:t>
            </a:r>
            <a:r>
              <a:rPr lang="en-US" sz="1800" dirty="0" smtClean="0"/>
              <a:t> hate)</a:t>
            </a:r>
          </a:p>
        </p:txBody>
      </p:sp>
    </p:spTree>
    <p:extLst>
      <p:ext uri="{BB962C8B-B14F-4D97-AF65-F5344CB8AC3E}">
        <p14:creationId xmlns:p14="http://schemas.microsoft.com/office/powerpoint/2010/main" val="185564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623" y="2708187"/>
            <a:ext cx="5138912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UWP</a:t>
            </a:r>
          </a:p>
          <a:p>
            <a:r>
              <a:rPr lang="en-US" dirty="0" smtClean="0"/>
              <a:t>Entity </a:t>
            </a:r>
            <a:r>
              <a:rPr lang="en-US" dirty="0"/>
              <a:t>Framework</a:t>
            </a:r>
          </a:p>
          <a:p>
            <a:r>
              <a:rPr lang="en-US" dirty="0" smtClean="0"/>
              <a:t>MVVM</a:t>
            </a:r>
          </a:p>
          <a:p>
            <a:r>
              <a:rPr lang="en-US" dirty="0" smtClean="0"/>
              <a:t>Asynchronous programming</a:t>
            </a:r>
            <a:endParaRPr lang="en-US" dirty="0"/>
          </a:p>
          <a:p>
            <a:r>
              <a:rPr lang="en-US" dirty="0"/>
              <a:t>XAML </a:t>
            </a:r>
            <a:r>
              <a:rPr lang="en-US" dirty="0" smtClean="0"/>
              <a:t>Animation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6711" y="2819399"/>
            <a:ext cx="5138912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Remote deployment over Wi-Fi</a:t>
            </a:r>
          </a:p>
          <a:p>
            <a:r>
              <a:rPr lang="en-US" dirty="0" smtClean="0"/>
              <a:t>Remote Administration via Webpage</a:t>
            </a:r>
          </a:p>
          <a:p>
            <a:pPr lvl="1"/>
            <a:r>
              <a:rPr lang="en-US" dirty="0" smtClean="0"/>
              <a:t>Auto start apps</a:t>
            </a:r>
          </a:p>
          <a:p>
            <a:pPr lvl="1"/>
            <a:r>
              <a:rPr lang="en-US" dirty="0" smtClean="0"/>
              <a:t>Rich Dashboard</a:t>
            </a:r>
          </a:p>
          <a:p>
            <a:r>
              <a:rPr lang="en-US" dirty="0" err="1"/>
              <a:t>Powershell</a:t>
            </a:r>
            <a:r>
              <a:rPr lang="en-US" dirty="0"/>
              <a:t>/SSH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GPIO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5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IOT Core Home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developer.microsoft.com/en-us/windows/iot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github.com/ms-iot/samples</a:t>
            </a:r>
            <a:endParaRPr lang="en-US" dirty="0" smtClean="0"/>
          </a:p>
          <a:p>
            <a:r>
              <a:rPr lang="en-US" dirty="0" err="1" smtClean="0"/>
              <a:t>Hackster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www.hackster.io/windowsiot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7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GPIO demo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1575" y="329101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Rosie</a:t>
            </a:r>
          </a:p>
          <a:p>
            <a:pPr lvl="1"/>
            <a:r>
              <a:rPr lang="en-US" dirty="0" smtClean="0"/>
              <a:t>Cognitive Services Integration</a:t>
            </a:r>
          </a:p>
          <a:p>
            <a:pPr lvl="1"/>
            <a:r>
              <a:rPr lang="en-US" dirty="0" smtClean="0"/>
              <a:t>Slack integration</a:t>
            </a:r>
          </a:p>
          <a:p>
            <a:pPr lvl="1"/>
            <a:r>
              <a:rPr lang="en-US" dirty="0" smtClean="0"/>
              <a:t>Telephony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40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95</TotalTime>
  <Words>149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Windows IOT Core</vt:lpstr>
      <vt:lpstr>Why?</vt:lpstr>
      <vt:lpstr>Supported Boards</vt:lpstr>
      <vt:lpstr>Why Not</vt:lpstr>
      <vt:lpstr>Cool bits</vt:lpstr>
      <vt:lpstr>Resources</vt:lpstr>
      <vt:lpstr>Demo Time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IOT Core</dc:title>
  <dc:creator>Roger Weiss</dc:creator>
  <cp:lastModifiedBy>Roger Weiss</cp:lastModifiedBy>
  <cp:revision>12</cp:revision>
  <dcterms:created xsi:type="dcterms:W3CDTF">2017-07-14T15:50:22Z</dcterms:created>
  <dcterms:modified xsi:type="dcterms:W3CDTF">2017-07-18T20:11:24Z</dcterms:modified>
</cp:coreProperties>
</file>