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A63"/>
    <a:srgbClr val="0E8D9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14248-0898-4F52-BC86-A9B70CB39544}" v="1609" dt="2019-04-21T23:12:15.403"/>
    <p1510:client id="{AE0B7F1C-5C80-48F3-98BB-0FFB88B2D1D6}" v="1153" dt="2019-04-21T23:20:1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80" autoAdjust="0"/>
    <p:restoredTop sz="94660"/>
  </p:normalViewPr>
  <p:slideViewPr>
    <p:cSldViewPr snapToGrid="0">
      <p:cViewPr>
        <p:scale>
          <a:sx n="29" d="100"/>
          <a:sy n="29" d="100"/>
        </p:scale>
        <p:origin x="950" y="-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Scott" userId="831d2bc1d561ce7b" providerId="LiveId" clId="{AE0B7F1C-5C80-48F3-98BB-0FFB88B2D1D6}"/>
    <pc:docChg chg="undo custSel modSld">
      <pc:chgData name="Will Scott" userId="831d2bc1d561ce7b" providerId="LiveId" clId="{AE0B7F1C-5C80-48F3-98BB-0FFB88B2D1D6}" dt="2019-04-21T23:21:37.156" v="1146" actId="6549"/>
      <pc:docMkLst>
        <pc:docMk/>
      </pc:docMkLst>
      <pc:sldChg chg="addSp delSp modSp">
        <pc:chgData name="Will Scott" userId="831d2bc1d561ce7b" providerId="LiveId" clId="{AE0B7F1C-5C80-48F3-98BB-0FFB88B2D1D6}" dt="2019-04-21T23:21:37.156" v="1146" actId="6549"/>
        <pc:sldMkLst>
          <pc:docMk/>
          <pc:sldMk cId="2547803937" sldId="256"/>
        </pc:sldMkLst>
        <pc:spChg chg="add mod">
          <ac:chgData name="Will Scott" userId="831d2bc1d561ce7b" providerId="LiveId" clId="{AE0B7F1C-5C80-48F3-98BB-0FFB88B2D1D6}" dt="2019-04-21T22:54:57.053" v="1071" actId="14100"/>
          <ac:spMkLst>
            <pc:docMk/>
            <pc:sldMk cId="2547803937" sldId="256"/>
            <ac:spMk id="2" creationId="{E9FDB60A-8A31-4C20-86A8-FCC6393E692F}"/>
          </ac:spMkLst>
        </pc:spChg>
        <pc:spChg chg="add del mod">
          <ac:chgData name="Will Scott" userId="831d2bc1d561ce7b" providerId="LiveId" clId="{AE0B7F1C-5C80-48F3-98BB-0FFB88B2D1D6}" dt="2019-04-21T21:52:30.897" v="583" actId="478"/>
          <ac:spMkLst>
            <pc:docMk/>
            <pc:sldMk cId="2547803937" sldId="256"/>
            <ac:spMk id="8" creationId="{6D7A9944-C737-40B1-8A5B-9167F1761CBC}"/>
          </ac:spMkLst>
        </pc:spChg>
        <pc:spChg chg="add mod">
          <ac:chgData name="Will Scott" userId="831d2bc1d561ce7b" providerId="LiveId" clId="{AE0B7F1C-5C80-48F3-98BB-0FFB88B2D1D6}" dt="2019-04-21T22:47:24.217" v="1018" actId="403"/>
          <ac:spMkLst>
            <pc:docMk/>
            <pc:sldMk cId="2547803937" sldId="256"/>
            <ac:spMk id="9" creationId="{CE7664CD-2742-4074-A0C9-48825DA0445A}"/>
          </ac:spMkLst>
        </pc:spChg>
        <pc:spChg chg="add mod">
          <ac:chgData name="Will Scott" userId="831d2bc1d561ce7b" providerId="LiveId" clId="{AE0B7F1C-5C80-48F3-98BB-0FFB88B2D1D6}" dt="2019-04-21T22:47:26.833" v="1019" actId="403"/>
          <ac:spMkLst>
            <pc:docMk/>
            <pc:sldMk cId="2547803937" sldId="256"/>
            <ac:spMk id="10" creationId="{926144A4-D020-470C-98A9-F46360E14CBA}"/>
          </ac:spMkLst>
        </pc:spChg>
        <pc:spChg chg="mod">
          <ac:chgData name="Will Scott" userId="831d2bc1d561ce7b" providerId="LiveId" clId="{AE0B7F1C-5C80-48F3-98BB-0FFB88B2D1D6}" dt="2019-04-21T23:14:27.557" v="1076" actId="207"/>
          <ac:spMkLst>
            <pc:docMk/>
            <pc:sldMk cId="2547803937" sldId="256"/>
            <ac:spMk id="24" creationId="{9846FAF8-2381-4645-849F-CCA6FD4D0A17}"/>
          </ac:spMkLst>
        </pc:spChg>
        <pc:spChg chg="mod">
          <ac:chgData name="Will Scott" userId="831d2bc1d561ce7b" providerId="LiveId" clId="{AE0B7F1C-5C80-48F3-98BB-0FFB88B2D1D6}" dt="2019-04-21T22:44:22.825" v="804" actId="6549"/>
          <ac:spMkLst>
            <pc:docMk/>
            <pc:sldMk cId="2547803937" sldId="256"/>
            <ac:spMk id="28" creationId="{30C590C0-5443-46F6-AC72-0FA4FFB8168D}"/>
          </ac:spMkLst>
        </pc:spChg>
        <pc:spChg chg="mod">
          <ac:chgData name="Will Scott" userId="831d2bc1d561ce7b" providerId="LiveId" clId="{AE0B7F1C-5C80-48F3-98BB-0FFB88B2D1D6}" dt="2019-04-21T23:20:15.215" v="1143" actId="20577"/>
          <ac:spMkLst>
            <pc:docMk/>
            <pc:sldMk cId="2547803937" sldId="256"/>
            <ac:spMk id="29" creationId="{34A647AB-6E7B-4E08-90E4-0B7170F0D248}"/>
          </ac:spMkLst>
        </pc:spChg>
        <pc:spChg chg="mod ord">
          <ac:chgData name="Will Scott" userId="831d2bc1d561ce7b" providerId="LiveId" clId="{AE0B7F1C-5C80-48F3-98BB-0FFB88B2D1D6}" dt="2019-04-21T23:16:43.260" v="1116" actId="6549"/>
          <ac:spMkLst>
            <pc:docMk/>
            <pc:sldMk cId="2547803937" sldId="256"/>
            <ac:spMk id="30" creationId="{95716B10-13E7-4585-A23C-2E0BEC9D7F8A}"/>
          </ac:spMkLst>
        </pc:spChg>
        <pc:spChg chg="add mod">
          <ac:chgData name="Will Scott" userId="831d2bc1d561ce7b" providerId="LiveId" clId="{AE0B7F1C-5C80-48F3-98BB-0FFB88B2D1D6}" dt="2019-04-21T22:54:57.649" v="1072" actId="14100"/>
          <ac:spMkLst>
            <pc:docMk/>
            <pc:sldMk cId="2547803937" sldId="256"/>
            <ac:spMk id="35" creationId="{82058E14-0722-4FE9-913D-18373CA7D2E1}"/>
          </ac:spMkLst>
        </pc:spChg>
        <pc:spChg chg="add mod">
          <ac:chgData name="Will Scott" userId="831d2bc1d561ce7b" providerId="LiveId" clId="{AE0B7F1C-5C80-48F3-98BB-0FFB88B2D1D6}" dt="2019-04-21T22:52:49.929" v="1061" actId="20577"/>
          <ac:spMkLst>
            <pc:docMk/>
            <pc:sldMk cId="2547803937" sldId="256"/>
            <ac:spMk id="37" creationId="{3057C29B-9B1D-4AD4-B189-887E9423766F}"/>
          </ac:spMkLst>
        </pc:spChg>
        <pc:spChg chg="mod">
          <ac:chgData name="Will Scott" userId="831d2bc1d561ce7b" providerId="LiveId" clId="{AE0B7F1C-5C80-48F3-98BB-0FFB88B2D1D6}" dt="2019-04-21T23:19:21.329" v="1127" actId="207"/>
          <ac:spMkLst>
            <pc:docMk/>
            <pc:sldMk cId="2547803937" sldId="256"/>
            <ac:spMk id="40" creationId="{269EB298-5187-4C22-BE3D-97A2A3567334}"/>
          </ac:spMkLst>
        </pc:spChg>
        <pc:spChg chg="mod">
          <ac:chgData name="Will Scott" userId="831d2bc1d561ce7b" providerId="LiveId" clId="{AE0B7F1C-5C80-48F3-98BB-0FFB88B2D1D6}" dt="2019-04-21T23:19:21.329" v="1127" actId="207"/>
          <ac:spMkLst>
            <pc:docMk/>
            <pc:sldMk cId="2547803937" sldId="256"/>
            <ac:spMk id="42" creationId="{E3383DA3-3AFE-4797-9FB3-BC6E00FCB0C0}"/>
          </ac:spMkLst>
        </pc:spChg>
        <pc:spChg chg="mod">
          <ac:chgData name="Will Scott" userId="831d2bc1d561ce7b" providerId="LiveId" clId="{AE0B7F1C-5C80-48F3-98BB-0FFB88B2D1D6}" dt="2019-04-21T23:14:27.557" v="1076" actId="207"/>
          <ac:spMkLst>
            <pc:docMk/>
            <pc:sldMk cId="2547803937" sldId="256"/>
            <ac:spMk id="45" creationId="{BABA2EBD-CC3D-4D40-B803-161D49B7C66D}"/>
          </ac:spMkLst>
        </pc:spChg>
        <pc:spChg chg="mod">
          <ac:chgData name="Will Scott" userId="831d2bc1d561ce7b" providerId="LiveId" clId="{AE0B7F1C-5C80-48F3-98BB-0FFB88B2D1D6}" dt="2019-04-21T22:51:10.145" v="1042" actId="14100"/>
          <ac:spMkLst>
            <pc:docMk/>
            <pc:sldMk cId="2547803937" sldId="256"/>
            <ac:spMk id="46" creationId="{C9F1C92D-878A-42DB-A7CF-E676F2881DBD}"/>
          </ac:spMkLst>
        </pc:spChg>
        <pc:spChg chg="mod">
          <ac:chgData name="Will Scott" userId="831d2bc1d561ce7b" providerId="LiveId" clId="{AE0B7F1C-5C80-48F3-98BB-0FFB88B2D1D6}" dt="2019-04-21T23:19:21.329" v="1127" actId="207"/>
          <ac:spMkLst>
            <pc:docMk/>
            <pc:sldMk cId="2547803937" sldId="256"/>
            <ac:spMk id="47" creationId="{380A85A8-EAE8-4FC1-ADE7-481658B11C43}"/>
          </ac:spMkLst>
        </pc:spChg>
        <pc:spChg chg="mod ord">
          <ac:chgData name="Will Scott" userId="831d2bc1d561ce7b" providerId="LiveId" clId="{AE0B7F1C-5C80-48F3-98BB-0FFB88B2D1D6}" dt="2019-04-21T23:21:37.156" v="1146" actId="6549"/>
          <ac:spMkLst>
            <pc:docMk/>
            <pc:sldMk cId="2547803937" sldId="256"/>
            <ac:spMk id="48" creationId="{90F6E7C2-D1E4-4CD2-B1C9-4D463794ADE8}"/>
          </ac:spMkLst>
        </pc:spChg>
        <pc:spChg chg="mod">
          <ac:chgData name="Will Scott" userId="831d2bc1d561ce7b" providerId="LiveId" clId="{AE0B7F1C-5C80-48F3-98BB-0FFB88B2D1D6}" dt="2019-04-21T22:51:06.043" v="1041" actId="1076"/>
          <ac:spMkLst>
            <pc:docMk/>
            <pc:sldMk cId="2547803937" sldId="256"/>
            <ac:spMk id="49" creationId="{54C086D0-8A2F-456E-8255-04CBD896A1CA}"/>
          </ac:spMkLst>
        </pc:spChg>
        <pc:spChg chg="mod">
          <ac:chgData name="Will Scott" userId="831d2bc1d561ce7b" providerId="LiveId" clId="{AE0B7F1C-5C80-48F3-98BB-0FFB88B2D1D6}" dt="2019-04-21T23:14:27.557" v="1076" actId="207"/>
          <ac:spMkLst>
            <pc:docMk/>
            <pc:sldMk cId="2547803937" sldId="256"/>
            <ac:spMk id="50" creationId="{1FAFE7D7-7142-4BF9-ACCB-0AD91E11AA38}"/>
          </ac:spMkLst>
        </pc:spChg>
        <pc:spChg chg="mod">
          <ac:chgData name="Will Scott" userId="831d2bc1d561ce7b" providerId="LiveId" clId="{AE0B7F1C-5C80-48F3-98BB-0FFB88B2D1D6}" dt="2019-04-21T22:51:06.043" v="1041" actId="1076"/>
          <ac:spMkLst>
            <pc:docMk/>
            <pc:sldMk cId="2547803937" sldId="256"/>
            <ac:spMk id="51" creationId="{515332D3-7846-4403-BA21-71FB643FBC71}"/>
          </ac:spMkLst>
        </pc:spChg>
        <pc:spChg chg="mod">
          <ac:chgData name="Will Scott" userId="831d2bc1d561ce7b" providerId="LiveId" clId="{AE0B7F1C-5C80-48F3-98BB-0FFB88B2D1D6}" dt="2019-04-21T23:14:27.557" v="1076" actId="207"/>
          <ac:spMkLst>
            <pc:docMk/>
            <pc:sldMk cId="2547803937" sldId="256"/>
            <ac:spMk id="53" creationId="{10EBE909-7871-4051-A774-E37FBF65D3D8}"/>
          </ac:spMkLst>
        </pc:spChg>
        <pc:spChg chg="add del mod">
          <ac:chgData name="Will Scott" userId="831d2bc1d561ce7b" providerId="LiveId" clId="{AE0B7F1C-5C80-48F3-98BB-0FFB88B2D1D6}" dt="2019-04-21T22:05:55.614" v="730" actId="478"/>
          <ac:spMkLst>
            <pc:docMk/>
            <pc:sldMk cId="2547803937" sldId="256"/>
            <ac:spMk id="55" creationId="{74B006F8-A4A4-43E8-99EB-B5FA1E01AFB7}"/>
          </ac:spMkLst>
        </pc:spChg>
        <pc:spChg chg="add del mod">
          <ac:chgData name="Will Scott" userId="831d2bc1d561ce7b" providerId="LiveId" clId="{AE0B7F1C-5C80-48F3-98BB-0FFB88B2D1D6}" dt="2019-04-21T21:53:04.998" v="607" actId="478"/>
          <ac:spMkLst>
            <pc:docMk/>
            <pc:sldMk cId="2547803937" sldId="256"/>
            <ac:spMk id="55" creationId="{7C4AE936-FDD3-4B2A-9362-15AA15DC883E}"/>
          </ac:spMkLst>
        </pc:spChg>
        <pc:spChg chg="add mod">
          <ac:chgData name="Will Scott" userId="831d2bc1d561ce7b" providerId="LiveId" clId="{AE0B7F1C-5C80-48F3-98BB-0FFB88B2D1D6}" dt="2019-04-21T22:47:32.302" v="1021" actId="403"/>
          <ac:spMkLst>
            <pc:docMk/>
            <pc:sldMk cId="2547803937" sldId="256"/>
            <ac:spMk id="56" creationId="{90D2A704-52F5-43F7-BA72-EFF1206A2C0E}"/>
          </ac:spMkLst>
        </pc:spChg>
        <pc:spChg chg="add mod">
          <ac:chgData name="Will Scott" userId="831d2bc1d561ce7b" providerId="LiveId" clId="{AE0B7F1C-5C80-48F3-98BB-0FFB88B2D1D6}" dt="2019-04-21T22:47:28.849" v="1020" actId="403"/>
          <ac:spMkLst>
            <pc:docMk/>
            <pc:sldMk cId="2547803937" sldId="256"/>
            <ac:spMk id="58" creationId="{4D8C6901-DA41-4C46-87B8-3287AC387DE0}"/>
          </ac:spMkLst>
        </pc:spChg>
        <pc:spChg chg="mod">
          <ac:chgData name="Will Scott" userId="831d2bc1d561ce7b" providerId="LiveId" clId="{AE0B7F1C-5C80-48F3-98BB-0FFB88B2D1D6}" dt="2019-04-21T22:47:50.654" v="1024" actId="1076"/>
          <ac:spMkLst>
            <pc:docMk/>
            <pc:sldMk cId="2547803937" sldId="256"/>
            <ac:spMk id="59" creationId="{ECB73A55-0FCB-49B9-B81F-8C57F5752FD1}"/>
          </ac:spMkLst>
        </pc:spChg>
        <pc:spChg chg="add del mod">
          <ac:chgData name="Will Scott" userId="831d2bc1d561ce7b" providerId="LiveId" clId="{AE0B7F1C-5C80-48F3-98BB-0FFB88B2D1D6}" dt="2019-04-21T22:08:32.436" v="738" actId="478"/>
          <ac:spMkLst>
            <pc:docMk/>
            <pc:sldMk cId="2547803937" sldId="256"/>
            <ac:spMk id="60" creationId="{5156933E-7C4A-49E3-B7EC-3C5612C61403}"/>
          </ac:spMkLst>
        </pc:spChg>
        <pc:spChg chg="mod">
          <ac:chgData name="Will Scott" userId="831d2bc1d561ce7b" providerId="LiveId" clId="{AE0B7F1C-5C80-48F3-98BB-0FFB88B2D1D6}" dt="2019-04-21T22:47:08.376" v="1017" actId="20577"/>
          <ac:spMkLst>
            <pc:docMk/>
            <pc:sldMk cId="2547803937" sldId="256"/>
            <ac:spMk id="61" creationId="{8ADD8877-BC93-48C0-8783-24CF968FC927}"/>
          </ac:spMkLst>
        </pc:spChg>
        <pc:spChg chg="del topLvl">
          <ac:chgData name="Will Scott" userId="831d2bc1d561ce7b" providerId="LiveId" clId="{AE0B7F1C-5C80-48F3-98BB-0FFB88B2D1D6}" dt="2019-04-21T22:15:02.300" v="743" actId="478"/>
          <ac:spMkLst>
            <pc:docMk/>
            <pc:sldMk cId="2547803937" sldId="256"/>
            <ac:spMk id="63" creationId="{791AF31C-B919-46DB-9FF6-13161417A8C1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75" creationId="{33DAFCDC-071B-40F0-95AE-396608171235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76" creationId="{B48A10B5-9C97-409E-8865-F3A992902CF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85" creationId="{79B8EDFD-62B3-48F2-9320-0F97A490C37D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86" creationId="{3C88F7C3-EA1E-4DDF-8F0C-A63CA690437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87" creationId="{ADCD49E7-D954-4592-83FF-4353191BAE5D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88" creationId="{E840982E-FBB5-4D3F-96FC-9F9D5B755DC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89" creationId="{1200A22A-98E7-4D54-B1CB-6BD5FCFEE1BD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0" creationId="{A0573706-01FD-4F52-88CD-B63243D198F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1" creationId="{B8869DE5-6E3D-4DA8-AE8A-B861371944E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2" creationId="{5D3E46A9-E831-43DF-9FD8-C737906AEC40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3" creationId="{FBFA6143-0577-470B-BEFD-51B191E08D73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4" creationId="{751C4232-34D2-42E2-994F-B8686913EA83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5" creationId="{4CA62BDE-64B8-43B9-BC35-C49D2F23C375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6" creationId="{E925365A-A1B2-4B9A-9B0C-88C8C22741BF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7" creationId="{154F7F67-3F48-4DF1-9D31-DCF375F4EB3A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8" creationId="{43907D8F-C6EB-48FA-B9CF-9C99C9A602F5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99" creationId="{11C272A0-2C3A-43D3-933B-7BAF4F8EF622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2" creationId="{9771CE67-F9A8-4E09-9298-8BB1235F3F58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3" creationId="{2246B3B0-8B17-4B2E-B09B-B41FB75971D1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4" creationId="{4FEAB728-A838-41EA-B044-92548BF7772E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5" creationId="{8E226024-4421-4376-ABB0-D545D0375938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6" creationId="{18737358-71D2-4693-8F61-F7EC98E1B304}"/>
          </ac:spMkLst>
        </pc:spChg>
        <pc:spChg chg="add 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08" creationId="{625AFDC5-8A8D-4BA0-92F6-C108FD420094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12" creationId="{F1517D38-87AD-4D9F-8BD9-9C553EDC6E43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13" creationId="{6362FFFC-1F43-4A8A-AD2B-B751682E5F01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14" creationId="{48172B77-2149-4097-972A-EC9E9D222CB6}"/>
          </ac:spMkLst>
        </pc:spChg>
        <pc:spChg chg="del mod topLvl">
          <ac:chgData name="Will Scott" userId="831d2bc1d561ce7b" providerId="LiveId" clId="{AE0B7F1C-5C80-48F3-98BB-0FFB88B2D1D6}" dt="2019-04-21T22:15:35.262" v="749" actId="478"/>
          <ac:spMkLst>
            <pc:docMk/>
            <pc:sldMk cId="2547803937" sldId="256"/>
            <ac:spMk id="115" creationId="{3D831602-FE6C-4BBF-9787-F40BF12EB02A}"/>
          </ac:spMkLst>
        </pc:spChg>
        <pc:spChg chg="mod">
          <ac:chgData name="Will Scott" userId="831d2bc1d561ce7b" providerId="LiveId" clId="{AE0B7F1C-5C80-48F3-98BB-0FFB88B2D1D6}" dt="2019-04-21T22:52:01.557" v="1054" actId="1076"/>
          <ac:spMkLst>
            <pc:docMk/>
            <pc:sldMk cId="2547803937" sldId="256"/>
            <ac:spMk id="126" creationId="{C1C73058-FDD4-4B1E-81D4-B531EF27ADCD}"/>
          </ac:spMkLst>
        </pc:spChg>
        <pc:grpChg chg="add del mod">
          <ac:chgData name="Will Scott" userId="831d2bc1d561ce7b" providerId="LiveId" clId="{AE0B7F1C-5C80-48F3-98BB-0FFB88B2D1D6}" dt="2019-04-21T22:15:02.300" v="743" actId="478"/>
          <ac:grpSpMkLst>
            <pc:docMk/>
            <pc:sldMk cId="2547803937" sldId="256"/>
            <ac:grpSpMk id="62" creationId="{7178FCB3-1B78-4539-BB42-C58A963CF032}"/>
          </ac:grpSpMkLst>
        </pc:grpChg>
        <pc:grpChg chg="del topLvl">
          <ac:chgData name="Will Scott" userId="831d2bc1d561ce7b" providerId="LiveId" clId="{AE0B7F1C-5C80-48F3-98BB-0FFB88B2D1D6}" dt="2019-04-21T22:18:15.747" v="751" actId="478"/>
          <ac:grpSpMkLst>
            <pc:docMk/>
            <pc:sldMk cId="2547803937" sldId="256"/>
            <ac:grpSpMk id="64" creationId="{65DD48C6-E3AC-4717-9E23-331AB1DA35B3}"/>
          </ac:grpSpMkLst>
        </pc:grpChg>
        <pc:grpChg chg="del mod topLvl">
          <ac:chgData name="Will Scott" userId="831d2bc1d561ce7b" providerId="LiveId" clId="{AE0B7F1C-5C80-48F3-98BB-0FFB88B2D1D6}" dt="2019-04-21T22:15:35.262" v="749" actId="478"/>
          <ac:grpSpMkLst>
            <pc:docMk/>
            <pc:sldMk cId="2547803937" sldId="256"/>
            <ac:grpSpMk id="100" creationId="{71DC3652-22F3-4114-984F-16EB7518CBD1}"/>
          </ac:grpSpMkLst>
        </pc:grpChg>
        <pc:grpChg chg="del mod topLvl">
          <ac:chgData name="Will Scott" userId="831d2bc1d561ce7b" providerId="LiveId" clId="{AE0B7F1C-5C80-48F3-98BB-0FFB88B2D1D6}" dt="2019-04-21T22:15:35.262" v="749" actId="478"/>
          <ac:grpSpMkLst>
            <pc:docMk/>
            <pc:sldMk cId="2547803937" sldId="256"/>
            <ac:grpSpMk id="101" creationId="{98CCF22A-BE38-4C35-9F1D-87D49D495163}"/>
          </ac:grpSpMkLst>
        </pc:grpChg>
        <pc:grpChg chg="add del mod topLvl">
          <ac:chgData name="Will Scott" userId="831d2bc1d561ce7b" providerId="LiveId" clId="{AE0B7F1C-5C80-48F3-98BB-0FFB88B2D1D6}" dt="2019-04-21T22:15:38.601" v="750" actId="478"/>
          <ac:grpSpMkLst>
            <pc:docMk/>
            <pc:sldMk cId="2547803937" sldId="256"/>
            <ac:grpSpMk id="107" creationId="{349BD6AD-0051-4A4E-A1BB-F5248C851895}"/>
          </ac:grpSpMkLst>
        </pc:grpChg>
        <pc:picChg chg="add mod ord">
          <ac:chgData name="Will Scott" userId="831d2bc1d561ce7b" providerId="LiveId" clId="{AE0B7F1C-5C80-48F3-98BB-0FFB88B2D1D6}" dt="2019-04-21T22:45:02.258" v="806" actId="1076"/>
          <ac:picMkLst>
            <pc:docMk/>
            <pc:sldMk cId="2547803937" sldId="256"/>
            <ac:picMk id="3" creationId="{927E8B89-839D-4299-8C36-DE85F6B8D5AC}"/>
          </ac:picMkLst>
        </pc:picChg>
        <pc:picChg chg="mod">
          <ac:chgData name="Will Scott" userId="831d2bc1d561ce7b" providerId="LiveId" clId="{AE0B7F1C-5C80-48F3-98BB-0FFB88B2D1D6}" dt="2019-04-21T22:50:58.921" v="1040" actId="1076"/>
          <ac:picMkLst>
            <pc:docMk/>
            <pc:sldMk cId="2547803937" sldId="256"/>
            <ac:picMk id="6" creationId="{E178EC62-BF78-4D83-868F-854BDE7A4A4E}"/>
          </ac:picMkLst>
        </pc:picChg>
        <pc:picChg chg="add del mod">
          <ac:chgData name="Will Scott" userId="831d2bc1d561ce7b" providerId="LiveId" clId="{AE0B7F1C-5C80-48F3-98BB-0FFB88B2D1D6}" dt="2019-04-21T23:15:44.494" v="1087"/>
          <ac:picMkLst>
            <pc:docMk/>
            <pc:sldMk cId="2547803937" sldId="256"/>
            <ac:picMk id="12" creationId="{A6EBBCA9-FF72-48E3-BC61-A9A9D9AAB698}"/>
          </ac:picMkLst>
        </pc:picChg>
        <pc:picChg chg="mod">
          <ac:chgData name="Will Scott" userId="831d2bc1d561ce7b" providerId="LiveId" clId="{AE0B7F1C-5C80-48F3-98BB-0FFB88B2D1D6}" dt="2019-04-21T22:52:07.416" v="1055" actId="14100"/>
          <ac:picMkLst>
            <pc:docMk/>
            <pc:sldMk cId="2547803937" sldId="256"/>
            <ac:picMk id="127" creationId="{913D8307-97F7-444F-BD26-7BC4506ADA67}"/>
          </ac:picMkLst>
        </pc:picChg>
        <pc:picChg chg="mod">
          <ac:chgData name="Will Scott" userId="831d2bc1d561ce7b" providerId="LiveId" clId="{AE0B7F1C-5C80-48F3-98BB-0FFB88B2D1D6}" dt="2019-04-21T22:51:16.541" v="1043" actId="1076"/>
          <ac:picMkLst>
            <pc:docMk/>
            <pc:sldMk cId="2547803937" sldId="256"/>
            <ac:picMk id="1025" creationId="{17DB61EB-6FC1-4FE4-905B-4BC75A9BA07C}"/>
          </ac:picMkLst>
        </pc:picChg>
        <pc:cxnChg chg="add del mod">
          <ac:chgData name="Will Scott" userId="831d2bc1d561ce7b" providerId="LiveId" clId="{AE0B7F1C-5C80-48F3-98BB-0FFB88B2D1D6}" dt="2019-04-21T21:51:11.462" v="568" actId="478"/>
          <ac:cxnSpMkLst>
            <pc:docMk/>
            <pc:sldMk cId="2547803937" sldId="256"/>
            <ac:cxnSpMk id="5" creationId="{F6AA156E-CE2E-4232-ADF2-5D304676D5DC}"/>
          </ac:cxnSpMkLst>
        </pc:cxnChg>
        <pc:cxnChg chg="add del mod">
          <ac:chgData name="Will Scott" userId="831d2bc1d561ce7b" providerId="LiveId" clId="{AE0B7F1C-5C80-48F3-98BB-0FFB88B2D1D6}" dt="2019-04-21T21:54:32.198" v="650" actId="478"/>
          <ac:cxnSpMkLst>
            <pc:docMk/>
            <pc:sldMk cId="2547803937" sldId="256"/>
            <ac:cxnSpMk id="12" creationId="{689A1C33-67CB-465F-A6ED-8CD782E552C9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65" creationId="{637A281F-1873-49EF-9FB7-A3954D47E30F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66" creationId="{74CC481E-BF9D-40FD-9D62-7C38A1ABF979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67" creationId="{89223912-57B1-4B25-98E4-C5C368491591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68" creationId="{C21BF0BB-F281-4385-81A6-8570811E6C72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69" creationId="{998C0D13-38A7-4FA2-9F70-B920390E8B73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0" creationId="{8E3E1C8B-24E0-45DC-8EC4-C09CF655AC56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1" creationId="{28F2B670-90F6-4837-9792-33611985FEA3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2" creationId="{7E8D62C8-74FD-4929-A950-8C23E565F52D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3" creationId="{846158E5-7FFF-4AC4-8594-D59F4794FA43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4" creationId="{949831D2-1F31-4A40-B79A-1E8DC75AF8B2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7" creationId="{B791BFF2-B4FE-4D18-AD13-893B160863AD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8" creationId="{328CC1EC-253D-4AFB-8F84-575AF3BEE775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79" creationId="{F0FCF2B0-68C8-454A-8D76-7DF91CF562EE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80" creationId="{3E969148-143A-4964-85DA-DEADB0215012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81" creationId="{1EEAE85D-80F0-4175-8B9C-61287AE775C9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82" creationId="{A86BFD6B-4D84-4FA2-B1F8-1EA18C85FCC7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83" creationId="{703407CD-E370-4AD5-A955-2B26EB72C25B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84" creationId="{1626D66D-BB91-4E1C-B923-A72B0C78371B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109" creationId="{DD21045F-7EBD-49DC-80A3-26E960FE3F0A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110" creationId="{7C41395D-2867-40BC-A098-2B7C9D3315B3}"/>
          </ac:cxnSpMkLst>
        </pc:cxnChg>
        <pc:cxnChg chg="del mod topLvl">
          <ac:chgData name="Will Scott" userId="831d2bc1d561ce7b" providerId="LiveId" clId="{AE0B7F1C-5C80-48F3-98BB-0FFB88B2D1D6}" dt="2019-04-21T22:15:35.262" v="749" actId="478"/>
          <ac:cxnSpMkLst>
            <pc:docMk/>
            <pc:sldMk cId="2547803937" sldId="256"/>
            <ac:cxnSpMk id="111" creationId="{0FF3FF28-BAD6-4846-9329-7BD74ED73FD7}"/>
          </ac:cxnSpMkLst>
        </pc:cxnChg>
      </pc:sldChg>
    </pc:docChg>
  </pc:docChgLst>
  <pc:docChgLst>
    <pc:chgData name="Yunfeng Xin" userId="e75d1d055ba763ea" providerId="LiveId" clId="{AF414248-0898-4F52-BC86-A9B70CB39544}"/>
    <pc:docChg chg="undo redo custSel modSld">
      <pc:chgData name="Yunfeng Xin" userId="e75d1d055ba763ea" providerId="LiveId" clId="{AF414248-0898-4F52-BC86-A9B70CB39544}" dt="2019-04-21T23:12:15.403" v="6004" actId="313"/>
      <pc:docMkLst>
        <pc:docMk/>
      </pc:docMkLst>
      <pc:sldChg chg="addSp delSp modSp mod">
        <pc:chgData name="Yunfeng Xin" userId="e75d1d055ba763ea" providerId="LiveId" clId="{AF414248-0898-4F52-BC86-A9B70CB39544}" dt="2019-04-21T23:12:15.403" v="6004" actId="313"/>
        <pc:sldMkLst>
          <pc:docMk/>
          <pc:sldMk cId="2547803937" sldId="256"/>
        </pc:sldMkLst>
        <pc:spChg chg="mod">
          <ac:chgData name="Yunfeng Xin" userId="e75d1d055ba763ea" providerId="LiveId" clId="{AF414248-0898-4F52-BC86-A9B70CB39544}" dt="2019-04-21T23:08:14.722" v="5969" actId="113"/>
          <ac:spMkLst>
            <pc:docMk/>
            <pc:sldMk cId="2547803937" sldId="256"/>
            <ac:spMk id="2" creationId="{E9FDB60A-8A31-4C20-86A8-FCC6393E692F}"/>
          </ac:spMkLst>
        </pc:spChg>
        <pc:spChg chg="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4" creationId="{5972E2F5-26FC-4403-9258-3EBE0C0AF70B}"/>
          </ac:spMkLst>
        </pc:spChg>
        <pc:spChg chg="add mod ord">
          <ac:chgData name="Yunfeng Xin" userId="e75d1d055ba763ea" providerId="LiveId" clId="{AF414248-0898-4F52-BC86-A9B70CB39544}" dt="2019-04-21T22:49:01.039" v="5904" actId="207"/>
          <ac:spMkLst>
            <pc:docMk/>
            <pc:sldMk cId="2547803937" sldId="256"/>
            <ac:spMk id="5" creationId="{04FEA38E-168F-4FB6-9FB9-BB284C3174FF}"/>
          </ac:spMkLst>
        </pc:spChg>
        <pc:spChg chg="add del mod">
          <ac:chgData name="Yunfeng Xin" userId="e75d1d055ba763ea" providerId="LiveId" clId="{AF414248-0898-4F52-BC86-A9B70CB39544}" dt="2019-04-21T22:41:40.392" v="5805" actId="478"/>
          <ac:spMkLst>
            <pc:docMk/>
            <pc:sldMk cId="2547803937" sldId="256"/>
            <ac:spMk id="5" creationId="{078ACB84-CDE5-42ED-85DA-C89A99D058F1}"/>
          </ac:spMkLst>
        </pc:spChg>
        <pc:spChg chg="mod">
          <ac:chgData name="Yunfeng Xin" userId="e75d1d055ba763ea" providerId="LiveId" clId="{AF414248-0898-4F52-BC86-A9B70CB39544}" dt="2019-04-21T23:07:48.605" v="5964" actId="1076"/>
          <ac:spMkLst>
            <pc:docMk/>
            <pc:sldMk cId="2547803937" sldId="256"/>
            <ac:spMk id="7" creationId="{59F69678-CBD5-40C4-ACE0-D243B45ED4F2}"/>
          </ac:spMkLst>
        </pc:spChg>
        <pc:spChg chg="mod">
          <ac:chgData name="Yunfeng Xin" userId="e75d1d055ba763ea" providerId="LiveId" clId="{AF414248-0898-4F52-BC86-A9B70CB39544}" dt="2019-04-21T22:58:34.945" v="5929" actId="207"/>
          <ac:spMkLst>
            <pc:docMk/>
            <pc:sldMk cId="2547803937" sldId="256"/>
            <ac:spMk id="9" creationId="{CE7664CD-2742-4074-A0C9-48825DA0445A}"/>
          </ac:spMkLst>
        </pc:spChg>
        <pc:spChg chg="mod">
          <ac:chgData name="Yunfeng Xin" userId="e75d1d055ba763ea" providerId="LiveId" clId="{AF414248-0898-4F52-BC86-A9B70CB39544}" dt="2019-04-21T22:58:34.945" v="5929" actId="207"/>
          <ac:spMkLst>
            <pc:docMk/>
            <pc:sldMk cId="2547803937" sldId="256"/>
            <ac:spMk id="10" creationId="{926144A4-D020-470C-98A9-F46360E14CBA}"/>
          </ac:spMkLst>
        </pc:spChg>
        <pc:spChg chg="add del mod">
          <ac:chgData name="Yunfeng Xin" userId="e75d1d055ba763ea" providerId="LiveId" clId="{AF414248-0898-4F52-BC86-A9B70CB39544}" dt="2019-04-21T17:18:32.001" v="88" actId="478"/>
          <ac:spMkLst>
            <pc:docMk/>
            <pc:sldMk cId="2547803937" sldId="256"/>
            <ac:spMk id="11" creationId="{BDC8DFB4-1E45-4BF5-92B9-8DE2718AA4CA}"/>
          </ac:spMkLst>
        </pc:spChg>
        <pc:spChg chg="add del mod">
          <ac:chgData name="Yunfeng Xin" userId="e75d1d055ba763ea" providerId="LiveId" clId="{AF414248-0898-4F52-BC86-A9B70CB39544}" dt="2019-04-21T17:18:30.792" v="87" actId="478"/>
          <ac:spMkLst>
            <pc:docMk/>
            <pc:sldMk cId="2547803937" sldId="256"/>
            <ac:spMk id="12" creationId="{E4053ABD-D84E-4E27-AEAE-A688B062CB00}"/>
          </ac:spMkLst>
        </pc:spChg>
        <pc:spChg chg="add mod">
          <ac:chgData name="Yunfeng Xin" userId="e75d1d055ba763ea" providerId="LiveId" clId="{AF414248-0898-4F52-BC86-A9B70CB39544}" dt="2019-04-21T23:08:00.969" v="5965" actId="1076"/>
          <ac:spMkLst>
            <pc:docMk/>
            <pc:sldMk cId="2547803937" sldId="256"/>
            <ac:spMk id="13" creationId="{C0A8178F-2E4A-43EB-A907-07BF83C9BB1F}"/>
          </ac:spMkLst>
        </pc:spChg>
        <pc:spChg chg="add del mod">
          <ac:chgData name="Yunfeng Xin" userId="e75d1d055ba763ea" providerId="LiveId" clId="{AF414248-0898-4F52-BC86-A9B70CB39544}" dt="2019-04-21T17:20:23.993" v="178" actId="478"/>
          <ac:spMkLst>
            <pc:docMk/>
            <pc:sldMk cId="2547803937" sldId="256"/>
            <ac:spMk id="14" creationId="{7AFCA1D8-46F1-44CA-BBE2-F63AA23A79B7}"/>
          </ac:spMkLst>
        </pc:spChg>
        <pc:spChg chg="add del mod">
          <ac:chgData name="Yunfeng Xin" userId="e75d1d055ba763ea" providerId="LiveId" clId="{AF414248-0898-4F52-BC86-A9B70CB39544}" dt="2019-04-21T19:01:53.673" v="288" actId="478"/>
          <ac:spMkLst>
            <pc:docMk/>
            <pc:sldMk cId="2547803937" sldId="256"/>
            <ac:spMk id="15" creationId="{AC63B3F5-FCA5-433B-8943-2F893EDE8860}"/>
          </ac:spMkLst>
        </pc:spChg>
        <pc:spChg chg="add del mod">
          <ac:chgData name="Yunfeng Xin" userId="e75d1d055ba763ea" providerId="LiveId" clId="{AF414248-0898-4F52-BC86-A9B70CB39544}" dt="2019-04-21T19:01:53.089" v="287" actId="478"/>
          <ac:spMkLst>
            <pc:docMk/>
            <pc:sldMk cId="2547803937" sldId="256"/>
            <ac:spMk id="16" creationId="{B81B366F-01DC-41A7-9C20-EACE4BD62A80}"/>
          </ac:spMkLst>
        </pc:spChg>
        <pc:spChg chg="add del mod">
          <ac:chgData name="Yunfeng Xin" userId="e75d1d055ba763ea" providerId="LiveId" clId="{AF414248-0898-4F52-BC86-A9B70CB39544}" dt="2019-04-21T17:22:12.546" v="198" actId="478"/>
          <ac:spMkLst>
            <pc:docMk/>
            <pc:sldMk cId="2547803937" sldId="256"/>
            <ac:spMk id="17" creationId="{EA6BCD2C-19E0-4861-A9C5-70941E630A9E}"/>
          </ac:spMkLst>
        </pc:spChg>
        <pc:spChg chg="add del mod">
          <ac:chgData name="Yunfeng Xin" userId="e75d1d055ba763ea" providerId="LiveId" clId="{AF414248-0898-4F52-BC86-A9B70CB39544}" dt="2019-04-21T17:24:17.090" v="228" actId="478"/>
          <ac:spMkLst>
            <pc:docMk/>
            <pc:sldMk cId="2547803937" sldId="256"/>
            <ac:spMk id="18" creationId="{FFD57214-E7E6-405C-BC9A-F2ED6FCD5C84}"/>
          </ac:spMkLst>
        </pc:spChg>
        <pc:spChg chg="add del mod">
          <ac:chgData name="Yunfeng Xin" userId="e75d1d055ba763ea" providerId="LiveId" clId="{AF414248-0898-4F52-BC86-A9B70CB39544}" dt="2019-04-21T17:24:17.369" v="229" actId="478"/>
          <ac:spMkLst>
            <pc:docMk/>
            <pc:sldMk cId="2547803937" sldId="256"/>
            <ac:spMk id="19" creationId="{2CFB2AB2-0425-42F2-9BB7-A1FD3B9D6A03}"/>
          </ac:spMkLst>
        </pc:spChg>
        <pc:spChg chg="add del mod">
          <ac:chgData name="Yunfeng Xin" userId="e75d1d055ba763ea" providerId="LiveId" clId="{AF414248-0898-4F52-BC86-A9B70CB39544}" dt="2019-04-21T17:23:01.169" v="211" actId="478"/>
          <ac:spMkLst>
            <pc:docMk/>
            <pc:sldMk cId="2547803937" sldId="256"/>
            <ac:spMk id="20" creationId="{CE648A6E-FE79-4C8A-B6F4-D9FC8BE4B8AC}"/>
          </ac:spMkLst>
        </pc:spChg>
        <pc:spChg chg="add del mod">
          <ac:chgData name="Yunfeng Xin" userId="e75d1d055ba763ea" providerId="LiveId" clId="{AF414248-0898-4F52-BC86-A9B70CB39544}" dt="2019-04-21T17:24:17.668" v="230" actId="478"/>
          <ac:spMkLst>
            <pc:docMk/>
            <pc:sldMk cId="2547803937" sldId="256"/>
            <ac:spMk id="21" creationId="{7B033022-A8BB-4FD9-93EE-BC3C02DB62C4}"/>
          </ac:spMkLst>
        </pc:spChg>
        <pc:spChg chg="add del mod">
          <ac:chgData name="Yunfeng Xin" userId="e75d1d055ba763ea" providerId="LiveId" clId="{AF414248-0898-4F52-BC86-A9B70CB39544}" dt="2019-04-21T17:24:17.954" v="231" actId="478"/>
          <ac:spMkLst>
            <pc:docMk/>
            <pc:sldMk cId="2547803937" sldId="256"/>
            <ac:spMk id="22" creationId="{61B3B6CE-1821-45D5-92D1-30A8547689CF}"/>
          </ac:spMkLst>
        </pc:spChg>
        <pc:spChg chg="add mod">
          <ac:chgData name="Yunfeng Xin" userId="e75d1d055ba763ea" providerId="LiveId" clId="{AF414248-0898-4F52-BC86-A9B70CB39544}" dt="2019-04-21T23:06:23.639" v="5941" actId="207"/>
          <ac:spMkLst>
            <pc:docMk/>
            <pc:sldMk cId="2547803937" sldId="256"/>
            <ac:spMk id="24" creationId="{9846FAF8-2381-4645-849F-CCA6FD4D0A17}"/>
          </ac:spMkLst>
        </pc:spChg>
        <pc:spChg chg="add del mod">
          <ac:chgData name="Yunfeng Xin" userId="e75d1d055ba763ea" providerId="LiveId" clId="{AF414248-0898-4F52-BC86-A9B70CB39544}" dt="2019-04-21T21:04:24.019" v="3185" actId="478"/>
          <ac:spMkLst>
            <pc:docMk/>
            <pc:sldMk cId="2547803937" sldId="256"/>
            <ac:spMk id="25" creationId="{2A87FA76-773C-4E8B-8BEB-96897BAA45E7}"/>
          </ac:spMkLst>
        </pc:spChg>
        <pc:spChg chg="add del mod">
          <ac:chgData name="Yunfeng Xin" userId="e75d1d055ba763ea" providerId="LiveId" clId="{AF414248-0898-4F52-BC86-A9B70CB39544}" dt="2019-04-21T21:08:09.465" v="3223" actId="478"/>
          <ac:spMkLst>
            <pc:docMk/>
            <pc:sldMk cId="2547803937" sldId="256"/>
            <ac:spMk id="26" creationId="{4885C5A2-CD11-4CF7-BD84-F33CE166C0B5}"/>
          </ac:spMkLst>
        </pc:spChg>
        <pc:spChg chg="add mod">
          <ac:chgData name="Yunfeng Xin" userId="e75d1d055ba763ea" providerId="LiveId" clId="{AF414248-0898-4F52-BC86-A9B70CB39544}" dt="2019-04-21T22:48:36.273" v="5903" actId="207"/>
          <ac:spMkLst>
            <pc:docMk/>
            <pc:sldMk cId="2547803937" sldId="256"/>
            <ac:spMk id="27" creationId="{A55AB231-C7D0-4722-A008-95BA69E57795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28" creationId="{30C590C0-5443-46F6-AC72-0FA4FFB8168D}"/>
          </ac:spMkLst>
        </pc:spChg>
        <pc:spChg chg="add mod">
          <ac:chgData name="Yunfeng Xin" userId="e75d1d055ba763ea" providerId="LiveId" clId="{AF414248-0898-4F52-BC86-A9B70CB39544}" dt="2019-04-21T23:08:49.213" v="5972" actId="1076"/>
          <ac:spMkLst>
            <pc:docMk/>
            <pc:sldMk cId="2547803937" sldId="256"/>
            <ac:spMk id="29" creationId="{34A647AB-6E7B-4E08-90E4-0B7170F0D248}"/>
          </ac:spMkLst>
        </pc:spChg>
        <pc:spChg chg="add del mod or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30" creationId="{95716B10-13E7-4585-A23C-2E0BEC9D7F8A}"/>
          </ac:spMkLst>
        </pc:spChg>
        <pc:spChg chg="mod">
          <ac:chgData name="Yunfeng Xin" userId="e75d1d055ba763ea" providerId="LiveId" clId="{AF414248-0898-4F52-BC86-A9B70CB39544}" dt="2019-04-21T23:12:15.403" v="6004" actId="313"/>
          <ac:spMkLst>
            <pc:docMk/>
            <pc:sldMk cId="2547803937" sldId="256"/>
            <ac:spMk id="35" creationId="{82058E14-0722-4FE9-913D-18373CA7D2E1}"/>
          </ac:spMkLst>
        </pc:spChg>
        <pc:spChg chg="add mod or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36" creationId="{ABF34A45-2C3C-4391-B189-9BA1623B4B1A}"/>
          </ac:spMkLst>
        </pc:spChg>
        <pc:spChg chg="mod">
          <ac:chgData name="Yunfeng Xin" userId="e75d1d055ba763ea" providerId="LiveId" clId="{AF414248-0898-4F52-BC86-A9B70CB39544}" dt="2019-04-21T23:08:11.931" v="5968" actId="113"/>
          <ac:spMkLst>
            <pc:docMk/>
            <pc:sldMk cId="2547803937" sldId="256"/>
            <ac:spMk id="37" creationId="{3057C29B-9B1D-4AD4-B189-887E9423766F}"/>
          </ac:spMkLst>
        </pc:spChg>
        <pc:spChg chg="add del mod">
          <ac:chgData name="Yunfeng Xin" userId="e75d1d055ba763ea" providerId="LiveId" clId="{AF414248-0898-4F52-BC86-A9B70CB39544}" dt="2019-04-21T21:03:19.065" v="3163" actId="478"/>
          <ac:spMkLst>
            <pc:docMk/>
            <pc:sldMk cId="2547803937" sldId="256"/>
            <ac:spMk id="37" creationId="{8E669E97-B38B-49D5-B776-AFDC6DD32572}"/>
          </ac:spMkLst>
        </pc:spChg>
        <pc:spChg chg="add mod or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39" creationId="{CF8E8708-34A1-4C73-9502-BEF4A805059D}"/>
          </ac:spMkLst>
        </pc:spChg>
        <pc:spChg chg="add mod">
          <ac:chgData name="Yunfeng Xin" userId="e75d1d055ba763ea" providerId="LiveId" clId="{AF414248-0898-4F52-BC86-A9B70CB39544}" dt="2019-04-21T22:49:53.538" v="5905" actId="207"/>
          <ac:spMkLst>
            <pc:docMk/>
            <pc:sldMk cId="2547803937" sldId="256"/>
            <ac:spMk id="40" creationId="{269EB298-5187-4C22-BE3D-97A2A3567334}"/>
          </ac:spMkLst>
        </pc:spChg>
        <pc:spChg chg="add mod ord">
          <ac:chgData name="Yunfeng Xin" userId="e75d1d055ba763ea" providerId="LiveId" clId="{AF414248-0898-4F52-BC86-A9B70CB39544}" dt="2019-04-21T22:57:58.905" v="5926" actId="1076"/>
          <ac:spMkLst>
            <pc:docMk/>
            <pc:sldMk cId="2547803937" sldId="256"/>
            <ac:spMk id="41" creationId="{1E6F0459-B828-452D-9D62-1220FAA29429}"/>
          </ac:spMkLst>
        </pc:spChg>
        <pc:spChg chg="add mod">
          <ac:chgData name="Yunfeng Xin" userId="e75d1d055ba763ea" providerId="LiveId" clId="{AF414248-0898-4F52-BC86-A9B70CB39544}" dt="2019-04-21T22:49:53.538" v="5905" actId="207"/>
          <ac:spMkLst>
            <pc:docMk/>
            <pc:sldMk cId="2547803937" sldId="256"/>
            <ac:spMk id="42" creationId="{E3383DA3-3AFE-4797-9FB3-BC6E00FCB0C0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43" creationId="{28777B71-1CA0-43B0-8935-632EBDED4AC5}"/>
          </ac:spMkLst>
        </pc:spChg>
        <pc:spChg chg="add del mod">
          <ac:chgData name="Yunfeng Xin" userId="e75d1d055ba763ea" providerId="LiveId" clId="{AF414248-0898-4F52-BC86-A9B70CB39544}" dt="2019-04-21T22:16:48.878" v="5115" actId="478"/>
          <ac:spMkLst>
            <pc:docMk/>
            <pc:sldMk cId="2547803937" sldId="256"/>
            <ac:spMk id="44" creationId="{0FF2D89C-D463-409C-BC5E-82DC6DD07C52}"/>
          </ac:spMkLst>
        </pc:spChg>
        <pc:spChg chg="add mod">
          <ac:chgData name="Yunfeng Xin" userId="e75d1d055ba763ea" providerId="LiveId" clId="{AF414248-0898-4F52-BC86-A9B70CB39544}" dt="2019-04-21T23:06:30.094" v="5943" actId="207"/>
          <ac:spMkLst>
            <pc:docMk/>
            <pc:sldMk cId="2547803937" sldId="256"/>
            <ac:spMk id="45" creationId="{BABA2EBD-CC3D-4D40-B803-161D49B7C66D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46" creationId="{C9F1C92D-878A-42DB-A7CF-E676F2881DBD}"/>
          </ac:spMkLst>
        </pc:spChg>
        <pc:spChg chg="add mod">
          <ac:chgData name="Yunfeng Xin" userId="e75d1d055ba763ea" providerId="LiveId" clId="{AF414248-0898-4F52-BC86-A9B70CB39544}" dt="2019-04-21T22:49:53.538" v="5905" actId="207"/>
          <ac:spMkLst>
            <pc:docMk/>
            <pc:sldMk cId="2547803937" sldId="256"/>
            <ac:spMk id="47" creationId="{380A85A8-EAE8-4FC1-ADE7-481658B11C43}"/>
          </ac:spMkLst>
        </pc:spChg>
        <pc:spChg chg="add mod">
          <ac:chgData name="Yunfeng Xin" userId="e75d1d055ba763ea" providerId="LiveId" clId="{AF414248-0898-4F52-BC86-A9B70CB39544}" dt="2019-04-21T23:11:07.243" v="6003" actId="1036"/>
          <ac:spMkLst>
            <pc:docMk/>
            <pc:sldMk cId="2547803937" sldId="256"/>
            <ac:spMk id="48" creationId="{90F6E7C2-D1E4-4CD2-B1C9-4D463794ADE8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49" creationId="{54C086D0-8A2F-456E-8255-04CBD896A1CA}"/>
          </ac:spMkLst>
        </pc:spChg>
        <pc:spChg chg="add mod">
          <ac:chgData name="Yunfeng Xin" userId="e75d1d055ba763ea" providerId="LiveId" clId="{AF414248-0898-4F52-BC86-A9B70CB39544}" dt="2019-04-21T23:06:33.624" v="5944" actId="207"/>
          <ac:spMkLst>
            <pc:docMk/>
            <pc:sldMk cId="2547803937" sldId="256"/>
            <ac:spMk id="50" creationId="{1FAFE7D7-7142-4BF9-ACCB-0AD91E11AA38}"/>
          </ac:spMkLst>
        </pc:spChg>
        <pc:spChg chg="add mod">
          <ac:chgData name="Yunfeng Xin" userId="e75d1d055ba763ea" providerId="LiveId" clId="{AF414248-0898-4F52-BC86-A9B70CB39544}" dt="2019-04-21T23:09:16.693" v="5979" actId="1076"/>
          <ac:spMkLst>
            <pc:docMk/>
            <pc:sldMk cId="2547803937" sldId="256"/>
            <ac:spMk id="51" creationId="{515332D3-7846-4403-BA21-71FB643FBC71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52" creationId="{C259D0F3-6FFD-461D-827B-D4F8D3CD3B2C}"/>
          </ac:spMkLst>
        </pc:spChg>
        <pc:spChg chg="add mod">
          <ac:chgData name="Yunfeng Xin" userId="e75d1d055ba763ea" providerId="LiveId" clId="{AF414248-0898-4F52-BC86-A9B70CB39544}" dt="2019-04-21T23:06:26.230" v="5942" actId="207"/>
          <ac:spMkLst>
            <pc:docMk/>
            <pc:sldMk cId="2547803937" sldId="256"/>
            <ac:spMk id="53" creationId="{10EBE909-7871-4051-A774-E37FBF65D3D8}"/>
          </ac:spMkLst>
        </pc:spChg>
        <pc:spChg chg="mod">
          <ac:chgData name="Yunfeng Xin" userId="e75d1d055ba763ea" providerId="LiveId" clId="{AF414248-0898-4F52-BC86-A9B70CB39544}" dt="2019-04-21T22:58:34.945" v="5929" actId="207"/>
          <ac:spMkLst>
            <pc:docMk/>
            <pc:sldMk cId="2547803937" sldId="256"/>
            <ac:spMk id="56" creationId="{90D2A704-52F5-43F7-BA72-EFF1206A2C0E}"/>
          </ac:spMkLst>
        </pc:spChg>
        <pc:spChg chg="mod">
          <ac:chgData name="Yunfeng Xin" userId="e75d1d055ba763ea" providerId="LiveId" clId="{AF414248-0898-4F52-BC86-A9B70CB39544}" dt="2019-04-21T22:58:34.945" v="5929" actId="207"/>
          <ac:spMkLst>
            <pc:docMk/>
            <pc:sldMk cId="2547803937" sldId="256"/>
            <ac:spMk id="58" creationId="{4D8C6901-DA41-4C46-87B8-3287AC387DE0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59" creationId="{ECB73A55-0FCB-49B9-B81F-8C57F5752FD1}"/>
          </ac:spMkLst>
        </pc:spChg>
        <pc:spChg chg="add del">
          <ac:chgData name="Yunfeng Xin" userId="e75d1d055ba763ea" providerId="LiveId" clId="{AF414248-0898-4F52-BC86-A9B70CB39544}" dt="2019-04-21T21:59:09.806" v="4593"/>
          <ac:spMkLst>
            <pc:docMk/>
            <pc:sldMk cId="2547803937" sldId="256"/>
            <ac:spMk id="60" creationId="{87579430-06F9-4FFA-BBCF-77EC44E4615A}"/>
          </ac:spMkLst>
        </pc:spChg>
        <pc:spChg chg="add mod">
          <ac:chgData name="Yunfeng Xin" userId="e75d1d055ba763ea" providerId="LiveId" clId="{AF414248-0898-4F52-BC86-A9B70CB39544}" dt="2019-04-21T23:08:53.033" v="5973" actId="1076"/>
          <ac:spMkLst>
            <pc:docMk/>
            <pc:sldMk cId="2547803937" sldId="256"/>
            <ac:spMk id="61" creationId="{8ADD8877-BC93-48C0-8783-24CF968FC927}"/>
          </ac:spMkLst>
        </pc:spChg>
        <pc:spChg chg="add mod">
          <ac:chgData name="Yunfeng Xin" userId="e75d1d055ba763ea" providerId="LiveId" clId="{AF414248-0898-4F52-BC86-A9B70CB39544}" dt="2019-04-21T23:10:02.346" v="5981" actId="27636"/>
          <ac:spMkLst>
            <pc:docMk/>
            <pc:sldMk cId="2547803937" sldId="256"/>
            <ac:spMk id="124" creationId="{6651D666-DCEE-4369-8FBB-6ACF492CD782}"/>
          </ac:spMkLst>
        </pc:spChg>
        <pc:spChg chg="add mod">
          <ac:chgData name="Yunfeng Xin" userId="e75d1d055ba763ea" providerId="LiveId" clId="{AF414248-0898-4F52-BC86-A9B70CB39544}" dt="2019-04-21T23:10:54.088" v="5996" actId="20577"/>
          <ac:spMkLst>
            <pc:docMk/>
            <pc:sldMk cId="2547803937" sldId="256"/>
            <ac:spMk id="125" creationId="{96669EC9-B958-4625-BED2-51D1D41F2813}"/>
          </ac:spMkLst>
        </pc:spChg>
        <pc:spChg chg="add mod">
          <ac:chgData name="Yunfeng Xin" userId="e75d1d055ba763ea" providerId="LiveId" clId="{AF414248-0898-4F52-BC86-A9B70CB39544}" dt="2019-04-21T22:48:26.904" v="5902" actId="2711"/>
          <ac:spMkLst>
            <pc:docMk/>
            <pc:sldMk cId="2547803937" sldId="256"/>
            <ac:spMk id="126" creationId="{C1C73058-FDD4-4B1E-81D4-B531EF27ADCD}"/>
          </ac:spMkLst>
        </pc:spChg>
        <pc:grpChg chg="add mod">
          <ac:chgData name="Yunfeng Xin" userId="e75d1d055ba763ea" providerId="LiveId" clId="{AF414248-0898-4F52-BC86-A9B70CB39544}" dt="2019-04-21T22:51:13.512" v="5918" actId="1076"/>
          <ac:grpSpMkLst>
            <pc:docMk/>
            <pc:sldMk cId="2547803937" sldId="256"/>
            <ac:grpSpMk id="34" creationId="{5210C923-1998-42A0-BEA0-F76E1833383D}"/>
          </ac:grpSpMkLst>
        </pc:grpChg>
        <pc:grpChg chg="add mod">
          <ac:chgData name="Yunfeng Xin" userId="e75d1d055ba763ea" providerId="LiveId" clId="{AF414248-0898-4F52-BC86-A9B70CB39544}" dt="2019-04-21T20:49:05.961" v="3067" actId="164"/>
          <ac:grpSpMkLst>
            <pc:docMk/>
            <pc:sldMk cId="2547803937" sldId="256"/>
            <ac:grpSpMk id="35" creationId="{372CBBE0-1F79-476C-A1AF-6E67E112A5B4}"/>
          </ac:grpSpMkLst>
        </pc:grpChg>
        <pc:graphicFrameChg chg="add mod">
          <ac:chgData name="Yunfeng Xin" userId="e75d1d055ba763ea" providerId="LiveId" clId="{AF414248-0898-4F52-BC86-A9B70CB39544}" dt="2019-04-21T22:48:26.904" v="5902" actId="2711"/>
          <ac:graphicFrameMkLst>
            <pc:docMk/>
            <pc:sldMk cId="2547803937" sldId="256"/>
            <ac:graphicFrameMk id="54" creationId="{58108D50-397D-459B-9EF2-0C9BE9075099}"/>
          </ac:graphicFrameMkLst>
        </pc:graphicFrameChg>
        <pc:graphicFrameChg chg="add">
          <ac:chgData name="Yunfeng Xin" userId="e75d1d055ba763ea" providerId="LiveId" clId="{AF414248-0898-4F52-BC86-A9B70CB39544}" dt="2019-04-21T21:52:37.753" v="4542"/>
          <ac:graphicFrameMkLst>
            <pc:docMk/>
            <pc:sldMk cId="2547803937" sldId="256"/>
            <ac:graphicFrameMk id="55" creationId="{6789BC64-C351-4323-8948-63CBF4F6592A}"/>
          </ac:graphicFrameMkLst>
        </pc:graphicFrameChg>
        <pc:graphicFrameChg chg="add">
          <ac:chgData name="Yunfeng Xin" userId="e75d1d055ba763ea" providerId="LiveId" clId="{AF414248-0898-4F52-BC86-A9B70CB39544}" dt="2019-04-21T21:52:44.620" v="4544"/>
          <ac:graphicFrameMkLst>
            <pc:docMk/>
            <pc:sldMk cId="2547803937" sldId="256"/>
            <ac:graphicFrameMk id="56" creationId="{6789BC64-C351-4323-8948-63CBF4F6592A}"/>
          </ac:graphicFrameMkLst>
        </pc:graphicFrameChg>
        <pc:graphicFrameChg chg="add mod">
          <ac:chgData name="Yunfeng Xin" userId="e75d1d055ba763ea" providerId="LiveId" clId="{AF414248-0898-4F52-BC86-A9B70CB39544}" dt="2019-04-21T22:48:26.904" v="5902" actId="2711"/>
          <ac:graphicFrameMkLst>
            <pc:docMk/>
            <pc:sldMk cId="2547803937" sldId="256"/>
            <ac:graphicFrameMk id="57" creationId="{6789BC64-C351-4323-8948-63CBF4F6592A}"/>
          </ac:graphicFrameMkLst>
        </pc:graphicFrameChg>
        <pc:graphicFrameChg chg="add del mod">
          <ac:chgData name="Yunfeng Xin" userId="e75d1d055ba763ea" providerId="LiveId" clId="{AF414248-0898-4F52-BC86-A9B70CB39544}" dt="2019-04-21T22:32:19.509" v="5611" actId="12084"/>
          <ac:graphicFrameMkLst>
            <pc:docMk/>
            <pc:sldMk cId="2547803937" sldId="256"/>
            <ac:graphicFrameMk id="1027" creationId="{54E4622D-770E-4336-83A8-93070CBDC20D}"/>
          </ac:graphicFrameMkLst>
        </pc:graphicFrameChg>
        <pc:graphicFrameChg chg="add mod">
          <ac:chgData name="Yunfeng Xin" userId="e75d1d055ba763ea" providerId="LiveId" clId="{AF414248-0898-4F52-BC86-A9B70CB39544}" dt="2019-04-21T22:48:26.904" v="5902" actId="2711"/>
          <ac:graphicFrameMkLst>
            <pc:docMk/>
            <pc:sldMk cId="2547803937" sldId="256"/>
            <ac:graphicFrameMk id="1028" creationId="{BC5A3ECC-5C69-4C45-B66F-70F0DEAF28B6}"/>
          </ac:graphicFrameMkLst>
        </pc:graphicFrameChg>
        <pc:picChg chg="mod">
          <ac:chgData name="Yunfeng Xin" userId="e75d1d055ba763ea" providerId="LiveId" clId="{AF414248-0898-4F52-BC86-A9B70CB39544}" dt="2019-04-21T22:48:26.904" v="5902" actId="2711"/>
          <ac:picMkLst>
            <pc:docMk/>
            <pc:sldMk cId="2547803937" sldId="256"/>
            <ac:picMk id="3" creationId="{927E8B89-839D-4299-8C36-DE85F6B8D5AC}"/>
          </ac:picMkLst>
        </pc:picChg>
        <pc:picChg chg="mod">
          <ac:chgData name="Yunfeng Xin" userId="e75d1d055ba763ea" providerId="LiveId" clId="{AF414248-0898-4F52-BC86-A9B70CB39544}" dt="2019-04-21T22:48:26.904" v="5902" actId="2711"/>
          <ac:picMkLst>
            <pc:docMk/>
            <pc:sldMk cId="2547803937" sldId="256"/>
            <ac:picMk id="6" creationId="{E178EC62-BF78-4D83-868F-854BDE7A4A4E}"/>
          </ac:picMkLst>
        </pc:picChg>
        <pc:picChg chg="add del mod">
          <ac:chgData name="Yunfeng Xin" userId="e75d1d055ba763ea" providerId="LiveId" clId="{AF414248-0898-4F52-BC86-A9B70CB39544}" dt="2019-04-21T22:59:26.793" v="5935" actId="478"/>
          <ac:picMkLst>
            <pc:docMk/>
            <pc:sldMk cId="2547803937" sldId="256"/>
            <ac:picMk id="8" creationId="{5090DF40-8E4E-4B5E-B866-26122EF1C4B7}"/>
          </ac:picMkLst>
        </pc:picChg>
        <pc:picChg chg="add mod">
          <ac:chgData name="Yunfeng Xin" userId="e75d1d055ba763ea" providerId="LiveId" clId="{AF414248-0898-4F52-BC86-A9B70CB39544}" dt="2019-04-21T22:59:37.807" v="5940" actId="1076"/>
          <ac:picMkLst>
            <pc:docMk/>
            <pc:sldMk cId="2547803937" sldId="256"/>
            <ac:picMk id="11" creationId="{DF759DA2-07A5-4EBD-B013-389582135875}"/>
          </ac:picMkLst>
        </pc:picChg>
        <pc:picChg chg="add del">
          <ac:chgData name="Yunfeng Xin" userId="e75d1d055ba763ea" providerId="LiveId" clId="{AF414248-0898-4F52-BC86-A9B70CB39544}" dt="2019-04-21T23:08:10.281" v="5967"/>
          <ac:picMkLst>
            <pc:docMk/>
            <pc:sldMk cId="2547803937" sldId="256"/>
            <ac:picMk id="12" creationId="{27EDF2ED-C378-437E-A894-8DB9CF7EB244}"/>
          </ac:picMkLst>
        </pc:picChg>
        <pc:picChg chg="add del mod">
          <ac:chgData name="Yunfeng Xin" userId="e75d1d055ba763ea" providerId="LiveId" clId="{AF414248-0898-4F52-BC86-A9B70CB39544}" dt="2019-04-21T17:25:48.106" v="260" actId="478"/>
          <ac:picMkLst>
            <pc:docMk/>
            <pc:sldMk cId="2547803937" sldId="256"/>
            <ac:picMk id="23" creationId="{9A6D10DE-0D7F-4700-907F-EACC25958FF1}"/>
          </ac:picMkLst>
        </pc:picChg>
        <pc:picChg chg="add mod">
          <ac:chgData name="Yunfeng Xin" userId="e75d1d055ba763ea" providerId="LiveId" clId="{AF414248-0898-4F52-BC86-A9B70CB39544}" dt="2019-04-21T20:46:17.747" v="3062" actId="164"/>
          <ac:picMkLst>
            <pc:docMk/>
            <pc:sldMk cId="2547803937" sldId="256"/>
            <ac:picMk id="31" creationId="{42E2B2FF-D76D-4517-8481-34038CB0EF3D}"/>
          </ac:picMkLst>
        </pc:picChg>
        <pc:picChg chg="add mod ord">
          <ac:chgData name="Yunfeng Xin" userId="e75d1d055ba763ea" providerId="LiveId" clId="{AF414248-0898-4F52-BC86-A9B70CB39544}" dt="2019-04-21T22:51:24.371" v="5921" actId="1076"/>
          <ac:picMkLst>
            <pc:docMk/>
            <pc:sldMk cId="2547803937" sldId="256"/>
            <ac:picMk id="32" creationId="{D7AEBB0A-049C-4E86-BCA6-7ACDF4115D83}"/>
          </ac:picMkLst>
        </pc:picChg>
        <pc:picChg chg="add mod">
          <ac:chgData name="Yunfeng Xin" userId="e75d1d055ba763ea" providerId="LiveId" clId="{AF414248-0898-4F52-BC86-A9B70CB39544}" dt="2019-04-21T20:46:17.747" v="3062" actId="164"/>
          <ac:picMkLst>
            <pc:docMk/>
            <pc:sldMk cId="2547803937" sldId="256"/>
            <ac:picMk id="33" creationId="{44508849-B754-437B-A522-53E3E60A2CC0}"/>
          </ac:picMkLst>
        </pc:picChg>
        <pc:picChg chg="add del mod">
          <ac:chgData name="Yunfeng Xin" userId="e75d1d055ba763ea" providerId="LiveId" clId="{AF414248-0898-4F52-BC86-A9B70CB39544}" dt="2019-04-21T22:28:44.711" v="5586" actId="478"/>
          <ac:picMkLst>
            <pc:docMk/>
            <pc:sldMk cId="2547803937" sldId="256"/>
            <ac:picMk id="62" creationId="{4F67DB91-9AFF-4A99-8C83-E5A13D326A4F}"/>
          </ac:picMkLst>
        </pc:picChg>
        <pc:picChg chg="add mod">
          <ac:chgData name="Yunfeng Xin" userId="e75d1d055ba763ea" providerId="LiveId" clId="{AF414248-0898-4F52-BC86-A9B70CB39544}" dt="2019-04-21T22:48:26.904" v="5902" actId="2711"/>
          <ac:picMkLst>
            <pc:docMk/>
            <pc:sldMk cId="2547803937" sldId="256"/>
            <ac:picMk id="127" creationId="{913D8307-97F7-444F-BD26-7BC4506ADA67}"/>
          </ac:picMkLst>
        </pc:picChg>
        <pc:picChg chg="add mod modCrop">
          <ac:chgData name="Yunfeng Xin" userId="e75d1d055ba763ea" providerId="LiveId" clId="{AF414248-0898-4F52-BC86-A9B70CB39544}" dt="2019-04-21T22:48:26.904" v="5902" actId="2711"/>
          <ac:picMkLst>
            <pc:docMk/>
            <pc:sldMk cId="2547803937" sldId="256"/>
            <ac:picMk id="1025" creationId="{17DB61EB-6FC1-4FE4-905B-4BC75A9BA07C}"/>
          </ac:picMkLst>
        </pc:picChg>
        <pc:picChg chg="add del">
          <ac:chgData name="Yunfeng Xin" userId="e75d1d055ba763ea" providerId="LiveId" clId="{AF414248-0898-4F52-BC86-A9B70CB39544}" dt="2019-04-21T20:39:31.131" v="2771"/>
          <ac:picMkLst>
            <pc:docMk/>
            <pc:sldMk cId="2547803937" sldId="256"/>
            <ac:picMk id="1026" creationId="{07B764F5-0AC4-48A4-BFD5-F2CF8E1B5002}"/>
          </ac:picMkLst>
        </pc:picChg>
        <pc:cxnChg chg="add del mod">
          <ac:chgData name="Yunfeng Xin" userId="e75d1d055ba763ea" providerId="LiveId" clId="{AF414248-0898-4F52-BC86-A9B70CB39544}" dt="2019-04-21T17:17:33.672" v="77" actId="11529"/>
          <ac:cxnSpMkLst>
            <pc:docMk/>
            <pc:sldMk cId="2547803937" sldId="256"/>
            <ac:cxnSpMk id="3" creationId="{77ED0CC4-8F2F-4AE5-A12C-013D7D7C3378}"/>
          </ac:cxnSpMkLst>
        </pc:cxnChg>
        <pc:cxnChg chg="add del mod">
          <ac:chgData name="Yunfeng Xin" userId="e75d1d055ba763ea" providerId="LiveId" clId="{AF414248-0898-4F52-BC86-A9B70CB39544}" dt="2019-04-21T17:17:51.976" v="82" actId="478"/>
          <ac:cxnSpMkLst>
            <pc:docMk/>
            <pc:sldMk cId="2547803937" sldId="256"/>
            <ac:cxnSpMk id="8" creationId="{6F506B7C-55D5-456B-8B3E-7FD86458AC0F}"/>
          </ac:cxnSpMkLst>
        </pc:cxnChg>
        <pc:cxnChg chg="add del mod">
          <ac:chgData name="Yunfeng Xin" userId="e75d1d055ba763ea" providerId="LiveId" clId="{AF414248-0898-4F52-BC86-A9B70CB39544}" dt="2019-04-21T17:17:51.192" v="81" actId="478"/>
          <ac:cxnSpMkLst>
            <pc:docMk/>
            <pc:sldMk cId="2547803937" sldId="256"/>
            <ac:cxnSpMk id="10" creationId="{6067FBBE-30AA-4CE8-A23D-69F7B6CAA14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nyu\Desktop\rec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nyu\Desktop\rec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Estimated Energy Consumption </a:t>
            </a:r>
            <a:r>
              <a:rPr lang="en-US" altLang="zh-CN" baseline="0"/>
              <a:t>(joules)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dkDnDiag">
              <a:fgClr>
                <a:schemeClr val="accent6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'0'!$D$2:$E$3</c:f>
              <c:strCache>
                <c:ptCount val="2"/>
                <c:pt idx="0">
                  <c:v>Micro-controller</c:v>
                </c:pt>
                <c:pt idx="1">
                  <c:v>Resistor Matrix</c:v>
                </c:pt>
              </c:strCache>
              <c:extLst/>
            </c:strRef>
          </c:cat>
          <c:val>
            <c:numRef>
              <c:f>'0'!$D$4:$E$4</c:f>
              <c:numCache>
                <c:formatCode>0.00E+00</c:formatCode>
                <c:ptCount val="2"/>
                <c:pt idx="0">
                  <c:v>5.0000000000000004E-6</c:v>
                </c:pt>
                <c:pt idx="1">
                  <c:v>1.5E-9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8-4252-A475-4BB6DD827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94736"/>
        <c:axId val="2129677856"/>
      </c:barChart>
      <c:catAx>
        <c:axId val="1264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677856"/>
        <c:crosses val="autoZero"/>
        <c:auto val="1"/>
        <c:lblAlgn val="ctr"/>
        <c:lblOffset val="100"/>
        <c:noMultiLvlLbl val="0"/>
      </c:catAx>
      <c:valAx>
        <c:axId val="21296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9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Time Consumption (seconds)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'0'!$D$7:$E$7</c:f>
              <c:strCache>
                <c:ptCount val="2"/>
                <c:pt idx="0">
                  <c:v>Micro-controller</c:v>
                </c:pt>
                <c:pt idx="1">
                  <c:v>Resistor Matrix</c:v>
                </c:pt>
              </c:strCache>
            </c:strRef>
          </c:cat>
          <c:val>
            <c:numRef>
              <c:f>'0'!$D$8:$E$8</c:f>
              <c:numCache>
                <c:formatCode>0.00E+00</c:formatCode>
                <c:ptCount val="2"/>
                <c:pt idx="0">
                  <c:v>1.9000000000000001E-5</c:v>
                </c:pt>
                <c:pt idx="1">
                  <c:v>7.0000000000000005E-8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A-4EC6-8E81-B05B604B0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47824"/>
        <c:axId val="2054025120"/>
      </c:barChart>
      <c:catAx>
        <c:axId val="14634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025120"/>
        <c:crosses val="autoZero"/>
        <c:auto val="1"/>
        <c:lblAlgn val="ctr"/>
        <c:lblOffset val="100"/>
        <c:noMultiLvlLbl val="0"/>
      </c:catAx>
      <c:valAx>
        <c:axId val="20540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4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85098-D195-413B-A640-C7DFAFAD0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4431659-B723-43D9-98AF-7DAE32467C6A}">
      <dgm:prSet phldrT="[文本]"/>
      <dgm:spPr/>
      <dgm:t>
        <a:bodyPr/>
        <a:lstStyle/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MCU runs part of a convolutional neural network inference layers and feeds input values</a:t>
          </a:r>
          <a:endParaRPr lang="zh-CN" altLang="en-US"/>
        </a:p>
      </dgm:t>
    </dgm:pt>
    <dgm:pt modelId="{9B23AA79-3EC5-45C9-8E1F-D19D1D7E919C}" type="parTrans" cxnId="{27938EA7-328E-4BD3-8FAC-F85D8D015DEF}">
      <dgm:prSet/>
      <dgm:spPr/>
      <dgm:t>
        <a:bodyPr/>
        <a:lstStyle/>
        <a:p>
          <a:endParaRPr lang="zh-CN" altLang="en-US"/>
        </a:p>
      </dgm:t>
    </dgm:pt>
    <dgm:pt modelId="{A9890B6B-A47B-4827-9F93-0512E877F229}" type="sibTrans" cxnId="{27938EA7-328E-4BD3-8FAC-F85D8D015DEF}">
      <dgm:prSet/>
      <dgm:spPr/>
      <dgm:t>
        <a:bodyPr/>
        <a:lstStyle/>
        <a:p>
          <a:endParaRPr lang="zh-CN" altLang="en-US"/>
        </a:p>
      </dgm:t>
    </dgm:pt>
    <dgm:pt modelId="{8D1CDD0F-7A34-4A12-9EBA-CADDE124FE15}">
      <dgm:prSet phldrT="[文本]"/>
      <dgm:spPr/>
      <dgm:t>
        <a:bodyPr/>
        <a:lstStyle/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MCU reads the output voltage values as inference results from the resistor matrix</a:t>
          </a:r>
          <a:endParaRPr lang="zh-CN" altLang="en-US"/>
        </a:p>
      </dgm:t>
    </dgm:pt>
    <dgm:pt modelId="{B0C110D0-0C1C-40F6-9540-F18857731870}" type="parTrans" cxnId="{F7795FF6-E710-4C81-9131-7E0A0AAE26E4}">
      <dgm:prSet/>
      <dgm:spPr/>
      <dgm:t>
        <a:bodyPr/>
        <a:lstStyle/>
        <a:p>
          <a:endParaRPr lang="zh-CN" altLang="en-US"/>
        </a:p>
      </dgm:t>
    </dgm:pt>
    <dgm:pt modelId="{822BF9FD-3700-4FF1-9B9E-9C0F365A03F5}" type="sibTrans" cxnId="{F7795FF6-E710-4C81-9131-7E0A0AAE26E4}">
      <dgm:prSet/>
      <dgm:spPr/>
      <dgm:t>
        <a:bodyPr/>
        <a:lstStyle/>
        <a:p>
          <a:endParaRPr lang="zh-CN" altLang="en-US"/>
        </a:p>
      </dgm:t>
    </dgm:pt>
    <dgm:pt modelId="{2B1F39F2-85AA-40C4-B049-DB781D4B1E96}">
      <dgm:prSet phldrT="[文本]"/>
      <dgm:spPr/>
      <dgm:t>
        <a:bodyPr/>
        <a:lstStyle/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MCU sends the acquired voltage values back to the computer for visualization</a:t>
          </a:r>
          <a:endParaRPr lang="zh-CN" altLang="en-US"/>
        </a:p>
      </dgm:t>
    </dgm:pt>
    <dgm:pt modelId="{E1B1F350-BD31-4F33-870B-E004BCACC9EA}" type="parTrans" cxnId="{F04B5F1C-59C9-4760-B6F2-F7025B7A88E0}">
      <dgm:prSet/>
      <dgm:spPr/>
      <dgm:t>
        <a:bodyPr/>
        <a:lstStyle/>
        <a:p>
          <a:endParaRPr lang="zh-CN" altLang="en-US"/>
        </a:p>
      </dgm:t>
    </dgm:pt>
    <dgm:pt modelId="{0D0966D7-A47C-4498-9F30-95425B4CD71D}" type="sibTrans" cxnId="{F04B5F1C-59C9-4760-B6F2-F7025B7A88E0}">
      <dgm:prSet/>
      <dgm:spPr/>
      <dgm:t>
        <a:bodyPr/>
        <a:lstStyle/>
        <a:p>
          <a:endParaRPr lang="zh-CN" altLang="en-US"/>
        </a:p>
      </dgm:t>
    </dgm:pt>
    <dgm:pt modelId="{3CDF036D-F4B9-4332-8022-AC59B0562E84}" type="pres">
      <dgm:prSet presAssocID="{5C485098-D195-413B-A640-C7DFAFAD0F69}" presName="Name0" presStyleCnt="0">
        <dgm:presLayoutVars>
          <dgm:dir/>
          <dgm:animLvl val="lvl"/>
          <dgm:resizeHandles val="exact"/>
        </dgm:presLayoutVars>
      </dgm:prSet>
      <dgm:spPr/>
    </dgm:pt>
    <dgm:pt modelId="{3B3E5C4D-207D-42A7-B12F-F8129CCE8912}" type="pres">
      <dgm:prSet presAssocID="{C4431659-B723-43D9-98AF-7DAE32467C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C5E2809-DB61-4233-A0E1-C4600BD07103}" type="pres">
      <dgm:prSet presAssocID="{A9890B6B-A47B-4827-9F93-0512E877F229}" presName="parTxOnlySpace" presStyleCnt="0"/>
      <dgm:spPr/>
    </dgm:pt>
    <dgm:pt modelId="{9249F1D1-2CE9-449F-8764-0C663AD4D974}" type="pres">
      <dgm:prSet presAssocID="{8D1CDD0F-7A34-4A12-9EBA-CADDE124FE1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F69C1D7-60C2-4092-8656-0697D93A847C}" type="pres">
      <dgm:prSet presAssocID="{822BF9FD-3700-4FF1-9B9E-9C0F365A03F5}" presName="parTxOnlySpace" presStyleCnt="0"/>
      <dgm:spPr/>
    </dgm:pt>
    <dgm:pt modelId="{B401CF3B-6AF6-4E99-A6E4-B65A4915FF7B}" type="pres">
      <dgm:prSet presAssocID="{2B1F39F2-85AA-40C4-B049-DB781D4B1E9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04B5F1C-59C9-4760-B6F2-F7025B7A88E0}" srcId="{5C485098-D195-413B-A640-C7DFAFAD0F69}" destId="{2B1F39F2-85AA-40C4-B049-DB781D4B1E96}" srcOrd="2" destOrd="0" parTransId="{E1B1F350-BD31-4F33-870B-E004BCACC9EA}" sibTransId="{0D0966D7-A47C-4498-9F30-95425B4CD71D}"/>
    <dgm:cxn modelId="{1347656D-AD00-4688-B0FA-2CC2A72C5E43}" type="presOf" srcId="{8D1CDD0F-7A34-4A12-9EBA-CADDE124FE15}" destId="{9249F1D1-2CE9-449F-8764-0C663AD4D974}" srcOrd="0" destOrd="0" presId="urn:microsoft.com/office/officeart/2005/8/layout/chevron1"/>
    <dgm:cxn modelId="{720B9D6D-B3E1-4479-8344-C0172770226A}" type="presOf" srcId="{2B1F39F2-85AA-40C4-B049-DB781D4B1E96}" destId="{B401CF3B-6AF6-4E99-A6E4-B65A4915FF7B}" srcOrd="0" destOrd="0" presId="urn:microsoft.com/office/officeart/2005/8/layout/chevron1"/>
    <dgm:cxn modelId="{F254A15A-242F-4608-A236-A26DEF77AE31}" type="presOf" srcId="{5C485098-D195-413B-A640-C7DFAFAD0F69}" destId="{3CDF036D-F4B9-4332-8022-AC59B0562E84}" srcOrd="0" destOrd="0" presId="urn:microsoft.com/office/officeart/2005/8/layout/chevron1"/>
    <dgm:cxn modelId="{27938EA7-328E-4BD3-8FAC-F85D8D015DEF}" srcId="{5C485098-D195-413B-A640-C7DFAFAD0F69}" destId="{C4431659-B723-43D9-98AF-7DAE32467C6A}" srcOrd="0" destOrd="0" parTransId="{9B23AA79-3EC5-45C9-8E1F-D19D1D7E919C}" sibTransId="{A9890B6B-A47B-4827-9F93-0512E877F229}"/>
    <dgm:cxn modelId="{7C5628A9-198F-49FC-978B-93E0DBAE1720}" type="presOf" srcId="{C4431659-B723-43D9-98AF-7DAE32467C6A}" destId="{3B3E5C4D-207D-42A7-B12F-F8129CCE8912}" srcOrd="0" destOrd="0" presId="urn:microsoft.com/office/officeart/2005/8/layout/chevron1"/>
    <dgm:cxn modelId="{F7795FF6-E710-4C81-9131-7E0A0AAE26E4}" srcId="{5C485098-D195-413B-A640-C7DFAFAD0F69}" destId="{8D1CDD0F-7A34-4A12-9EBA-CADDE124FE15}" srcOrd="1" destOrd="0" parTransId="{B0C110D0-0C1C-40F6-9540-F18857731870}" sibTransId="{822BF9FD-3700-4FF1-9B9E-9C0F365A03F5}"/>
    <dgm:cxn modelId="{156F9AED-2BFD-42E2-92D5-BCCEAB2135A0}" type="presParOf" srcId="{3CDF036D-F4B9-4332-8022-AC59B0562E84}" destId="{3B3E5C4D-207D-42A7-B12F-F8129CCE8912}" srcOrd="0" destOrd="0" presId="urn:microsoft.com/office/officeart/2005/8/layout/chevron1"/>
    <dgm:cxn modelId="{16982757-C210-4343-AE37-E58C672A0C30}" type="presParOf" srcId="{3CDF036D-F4B9-4332-8022-AC59B0562E84}" destId="{3C5E2809-DB61-4233-A0E1-C4600BD07103}" srcOrd="1" destOrd="0" presId="urn:microsoft.com/office/officeart/2005/8/layout/chevron1"/>
    <dgm:cxn modelId="{9B3BC90E-BFE1-40B9-86AE-53D43748F8DB}" type="presParOf" srcId="{3CDF036D-F4B9-4332-8022-AC59B0562E84}" destId="{9249F1D1-2CE9-449F-8764-0C663AD4D974}" srcOrd="2" destOrd="0" presId="urn:microsoft.com/office/officeart/2005/8/layout/chevron1"/>
    <dgm:cxn modelId="{58D58582-5A4D-432B-9328-8320E833630E}" type="presParOf" srcId="{3CDF036D-F4B9-4332-8022-AC59B0562E84}" destId="{3F69C1D7-60C2-4092-8656-0697D93A847C}" srcOrd="3" destOrd="0" presId="urn:microsoft.com/office/officeart/2005/8/layout/chevron1"/>
    <dgm:cxn modelId="{A327088F-CF38-4AA9-B369-BBD3E861C277}" type="presParOf" srcId="{3CDF036D-F4B9-4332-8022-AC59B0562E84}" destId="{B401CF3B-6AF6-4E99-A6E4-B65A4915FF7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5C4D-207D-42A7-B12F-F8129CCE8912}">
      <dsp:nvSpPr>
        <dsp:cNvPr id="0" name=""/>
        <dsp:cNvSpPr/>
      </dsp:nvSpPr>
      <dsp:spPr>
        <a:xfrm>
          <a:off x="5573" y="1209231"/>
          <a:ext cx="6790811" cy="2716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>
              <a:latin typeface="Arial" panose="020B0604020202020204" pitchFamily="34" charset="0"/>
              <a:cs typeface="Arial" panose="020B0604020202020204" pitchFamily="34" charset="0"/>
            </a:rPr>
            <a:t>MCU runs part of a convolutional neural network inference layers and feeds input values</a:t>
          </a:r>
          <a:endParaRPr lang="zh-CN" altLang="en-US" sz="3400" kern="1200"/>
        </a:p>
      </dsp:txBody>
      <dsp:txXfrm>
        <a:off x="1363735" y="1209231"/>
        <a:ext cx="4074487" cy="2716324"/>
      </dsp:txXfrm>
    </dsp:sp>
    <dsp:sp modelId="{9249F1D1-2CE9-449F-8764-0C663AD4D974}">
      <dsp:nvSpPr>
        <dsp:cNvPr id="0" name=""/>
        <dsp:cNvSpPr/>
      </dsp:nvSpPr>
      <dsp:spPr>
        <a:xfrm>
          <a:off x="6117303" y="1209231"/>
          <a:ext cx="6790811" cy="2716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>
              <a:latin typeface="Arial" panose="020B0604020202020204" pitchFamily="34" charset="0"/>
              <a:cs typeface="Arial" panose="020B0604020202020204" pitchFamily="34" charset="0"/>
            </a:rPr>
            <a:t>MCU reads the output voltage values as inference results from the resistor matrix</a:t>
          </a:r>
          <a:endParaRPr lang="zh-CN" altLang="en-US" sz="3400" kern="1200"/>
        </a:p>
      </dsp:txBody>
      <dsp:txXfrm>
        <a:off x="7475465" y="1209231"/>
        <a:ext cx="4074487" cy="2716324"/>
      </dsp:txXfrm>
    </dsp:sp>
    <dsp:sp modelId="{B401CF3B-6AF6-4E99-A6E4-B65A4915FF7B}">
      <dsp:nvSpPr>
        <dsp:cNvPr id="0" name=""/>
        <dsp:cNvSpPr/>
      </dsp:nvSpPr>
      <dsp:spPr>
        <a:xfrm>
          <a:off x="12229033" y="1209231"/>
          <a:ext cx="6790811" cy="2716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>
              <a:latin typeface="Arial" panose="020B0604020202020204" pitchFamily="34" charset="0"/>
              <a:cs typeface="Arial" panose="020B0604020202020204" pitchFamily="34" charset="0"/>
            </a:rPr>
            <a:t>MCU sends the acquired voltage values back to the computer for visualization</a:t>
          </a:r>
          <a:endParaRPr lang="zh-CN" altLang="en-US" sz="3400" kern="1200"/>
        </a:p>
      </dsp:txBody>
      <dsp:txXfrm>
        <a:off x="13587195" y="1209231"/>
        <a:ext cx="4074487" cy="271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3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8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2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E85C-9C0D-40F5-A192-044522ECBFA9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418C-546B-431B-9089-4EA7EB65A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4FEA38E-168F-4FB6-9FB9-BB284C3174FF}"/>
              </a:ext>
            </a:extLst>
          </p:cNvPr>
          <p:cNvSpPr/>
          <p:nvPr/>
        </p:nvSpPr>
        <p:spPr>
          <a:xfrm>
            <a:off x="0" y="-49136"/>
            <a:ext cx="43891200" cy="3504519"/>
          </a:xfrm>
          <a:prstGeom prst="rect">
            <a:avLst/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6F0459-B828-452D-9D62-1220FAA29429}"/>
              </a:ext>
            </a:extLst>
          </p:cNvPr>
          <p:cNvSpPr/>
          <p:nvPr/>
        </p:nvSpPr>
        <p:spPr>
          <a:xfrm>
            <a:off x="11697258" y="5558620"/>
            <a:ext cx="20490876" cy="26731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716B10-13E7-4585-A23C-2E0BEC9D7F8A}"/>
              </a:ext>
            </a:extLst>
          </p:cNvPr>
          <p:cNvSpPr txBox="1"/>
          <p:nvPr/>
        </p:nvSpPr>
        <p:spPr>
          <a:xfrm>
            <a:off x="12161146" y="5870347"/>
            <a:ext cx="19974905" cy="270480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Our design consists of three parts: a PC running a web server for user interaction, a micro-controller unit (MCU) for peripheral processing, and a resistor matrix that emulates an multi-layer perceptron layer in a convolutional neural network.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Micro-controller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The Resistive Matrix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 The User Interface</a:t>
            </a:r>
          </a:p>
          <a:p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F8E8708-34A1-4C73-9502-BEF4A805059D}"/>
              </a:ext>
            </a:extLst>
          </p:cNvPr>
          <p:cNvSpPr/>
          <p:nvPr/>
        </p:nvSpPr>
        <p:spPr>
          <a:xfrm>
            <a:off x="556856" y="14630265"/>
            <a:ext cx="10848109" cy="8613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F34A45-2C3C-4391-B189-9BA1623B4B1A}"/>
              </a:ext>
            </a:extLst>
          </p:cNvPr>
          <p:cNvSpPr/>
          <p:nvPr/>
        </p:nvSpPr>
        <p:spPr>
          <a:xfrm>
            <a:off x="541125" y="5640432"/>
            <a:ext cx="10848109" cy="7977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72E2F5-26FC-4403-9258-3EBE0C0AF70B}"/>
              </a:ext>
            </a:extLst>
          </p:cNvPr>
          <p:cNvSpPr/>
          <p:nvPr/>
        </p:nvSpPr>
        <p:spPr>
          <a:xfrm>
            <a:off x="0" y="3500827"/>
            <a:ext cx="43891200" cy="4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78EC62-BF78-4D83-868F-854BDE7A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316" y="30993234"/>
            <a:ext cx="9972552" cy="12964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F69678-CBD5-40C4-ACE0-D243B45ED4F2}"/>
              </a:ext>
            </a:extLst>
          </p:cNvPr>
          <p:cNvSpPr txBox="1"/>
          <p:nvPr/>
        </p:nvSpPr>
        <p:spPr>
          <a:xfrm>
            <a:off x="6417301" y="422061"/>
            <a:ext cx="33316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Accelerating Neural Network Inference Computation with Resistive Devices</a:t>
            </a:r>
            <a:endParaRPr lang="zh-CN" altLang="en-US" sz="7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A8178F-2E4A-43EB-A907-07BF83C9BB1F}"/>
              </a:ext>
            </a:extLst>
          </p:cNvPr>
          <p:cNvSpPr txBox="1"/>
          <p:nvPr/>
        </p:nvSpPr>
        <p:spPr>
          <a:xfrm>
            <a:off x="10180437" y="1677130"/>
            <a:ext cx="235245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Yunfeng Xin, William Scott, </a:t>
            </a:r>
            <a:r>
              <a:rPr lang="en-US" altLang="zh-CN" sz="4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Runfeng</a:t>
            </a:r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Chen, William Trimmer, </a:t>
            </a:r>
            <a:r>
              <a:rPr lang="en-US" altLang="zh-CN" sz="4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Zheyuan</a:t>
            </a:r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Xu, </a:t>
            </a:r>
            <a:r>
              <a:rPr lang="en-US" altLang="zh-CN" sz="4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</a:t>
            </a:r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</a:t>
            </a:r>
            <a:endParaRPr lang="zh-CN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846FAF8-2381-4645-849F-CCA6FD4D0A17}"/>
              </a:ext>
            </a:extLst>
          </p:cNvPr>
          <p:cNvSpPr/>
          <p:nvPr/>
        </p:nvSpPr>
        <p:spPr>
          <a:xfrm>
            <a:off x="541125" y="4744309"/>
            <a:ext cx="10848109" cy="896123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5AB231-C7D0-4722-A008-95BA69E57795}"/>
              </a:ext>
            </a:extLst>
          </p:cNvPr>
          <p:cNvSpPr txBox="1"/>
          <p:nvPr/>
        </p:nvSpPr>
        <p:spPr>
          <a:xfrm>
            <a:off x="18939102" y="2416679"/>
            <a:ext cx="6012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Advisor: Dr. </a:t>
            </a:r>
            <a:r>
              <a:rPr lang="en-US" altLang="zh-CN" sz="4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Shimeng</a:t>
            </a:r>
            <a:r>
              <a:rPr lang="en-US" altLang="zh-CN"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</a:t>
            </a:r>
            <a:endParaRPr lang="zh-CN" altLang="en-US" sz="4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C590C0-5443-46F6-AC72-0FA4FFB8168D}"/>
              </a:ext>
            </a:extLst>
          </p:cNvPr>
          <p:cNvSpPr txBox="1"/>
          <p:nvPr/>
        </p:nvSpPr>
        <p:spPr>
          <a:xfrm>
            <a:off x="753485" y="6040839"/>
            <a:ext cx="10184688" cy="75769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Goal: To prototype a hardware based neural network accelerator and to test its functionality. </a:t>
            </a:r>
          </a:p>
          <a:p>
            <a:pPr marL="742950" indent="-742950">
              <a:buAutoNum type="arabicPeriod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Includes a MCU, a resistor matrix consisting of three separate resistor columns, and a computer as a website server.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Final implementation able to classify handwritten digits among 0, 1 and 2.</a:t>
            </a:r>
          </a:p>
          <a:p>
            <a:pPr marL="742950" indent="-742950">
              <a:buFontTx/>
              <a:buAutoNum type="arabicPeriod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High classification accuracy.</a:t>
            </a:r>
          </a:p>
          <a:p>
            <a:pPr marL="742950" indent="-742950">
              <a:buFontTx/>
              <a:buAutoNum type="arabicPeriod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A647AB-6E7B-4E08-90E4-0B7170F0D248}"/>
              </a:ext>
            </a:extLst>
          </p:cNvPr>
          <p:cNvSpPr txBox="1"/>
          <p:nvPr/>
        </p:nvSpPr>
        <p:spPr>
          <a:xfrm>
            <a:off x="753486" y="14906579"/>
            <a:ext cx="10184687" cy="86130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Current neural network inference computation consists of a large number of multiplication operations.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number of multipliers in a CPU is limited.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Multipliers consume time &amp; energy.</a:t>
            </a:r>
          </a:p>
          <a:p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Neural network inference computation typically does not need high-precision results offered by CPUs to classify objects.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Resistive neural networks offer faster and lower-power alternative.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210C923-1998-42A0-BEA0-F76E1833383D}"/>
              </a:ext>
            </a:extLst>
          </p:cNvPr>
          <p:cNvGrpSpPr/>
          <p:nvPr/>
        </p:nvGrpSpPr>
        <p:grpSpPr>
          <a:xfrm>
            <a:off x="14020800" y="23604768"/>
            <a:ext cx="15515359" cy="7510017"/>
            <a:chOff x="12843864" y="17532387"/>
            <a:chExt cx="12549786" cy="579171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7AEBB0A-049C-4E86-BCA6-7ACDF4115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5861" y="18371571"/>
              <a:ext cx="5163779" cy="3643638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2E2B2FF-D76D-4517-8481-34038CB0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43864" y="17532387"/>
              <a:ext cx="4795207" cy="5791711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4508849-B754-437B-A522-53E3E60A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39071" y="17532387"/>
              <a:ext cx="7754579" cy="1111186"/>
            </a:xfrm>
            <a:prstGeom prst="rect">
              <a:avLst/>
            </a:prstGeom>
          </p:spPr>
        </p:pic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69EB298-5187-4C22-BE3D-97A2A3567334}"/>
              </a:ext>
            </a:extLst>
          </p:cNvPr>
          <p:cNvSpPr/>
          <p:nvPr/>
        </p:nvSpPr>
        <p:spPr>
          <a:xfrm>
            <a:off x="556856" y="13817835"/>
            <a:ext cx="10848109" cy="812430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3383DA3-3AFE-4797-9FB3-BC6E00FCB0C0}"/>
              </a:ext>
            </a:extLst>
          </p:cNvPr>
          <p:cNvSpPr/>
          <p:nvPr/>
        </p:nvSpPr>
        <p:spPr>
          <a:xfrm>
            <a:off x="11697258" y="4746190"/>
            <a:ext cx="20490876" cy="894242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777B71-1CA0-43B0-8935-632EBDED4AC5}"/>
              </a:ext>
            </a:extLst>
          </p:cNvPr>
          <p:cNvSpPr/>
          <p:nvPr/>
        </p:nvSpPr>
        <p:spPr>
          <a:xfrm>
            <a:off x="32461200" y="5564922"/>
            <a:ext cx="10848109" cy="8052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ABA2EBD-CC3D-4D40-B803-161D49B7C66D}"/>
              </a:ext>
            </a:extLst>
          </p:cNvPr>
          <p:cNvSpPr/>
          <p:nvPr/>
        </p:nvSpPr>
        <p:spPr>
          <a:xfrm>
            <a:off x="32461200" y="4752492"/>
            <a:ext cx="10848109" cy="812430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9F1C92D-878A-42DB-A7CF-E676F2881DBD}"/>
              </a:ext>
            </a:extLst>
          </p:cNvPr>
          <p:cNvSpPr/>
          <p:nvPr/>
        </p:nvSpPr>
        <p:spPr>
          <a:xfrm>
            <a:off x="32461198" y="14646448"/>
            <a:ext cx="10848109" cy="10899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80A85A8-EAE8-4FC1-ADE7-481658B11C43}"/>
              </a:ext>
            </a:extLst>
          </p:cNvPr>
          <p:cNvSpPr/>
          <p:nvPr/>
        </p:nvSpPr>
        <p:spPr>
          <a:xfrm>
            <a:off x="32461199" y="13899225"/>
            <a:ext cx="10848109" cy="812430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C086D0-8A2F-456E-8255-04CBD896A1CA}"/>
              </a:ext>
            </a:extLst>
          </p:cNvPr>
          <p:cNvSpPr/>
          <p:nvPr/>
        </p:nvSpPr>
        <p:spPr>
          <a:xfrm>
            <a:off x="32461198" y="26634434"/>
            <a:ext cx="10848109" cy="395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FAFE7D7-7142-4BF9-ACCB-0AD91E11AA38}"/>
              </a:ext>
            </a:extLst>
          </p:cNvPr>
          <p:cNvSpPr/>
          <p:nvPr/>
        </p:nvSpPr>
        <p:spPr>
          <a:xfrm>
            <a:off x="32461198" y="25822004"/>
            <a:ext cx="10848109" cy="812430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15332D3-7846-4403-BA21-71FB643FBC71}"/>
              </a:ext>
            </a:extLst>
          </p:cNvPr>
          <p:cNvSpPr txBox="1"/>
          <p:nvPr/>
        </p:nvSpPr>
        <p:spPr>
          <a:xfrm>
            <a:off x="32660732" y="26811021"/>
            <a:ext cx="10184687" cy="39563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S. Yu, "Neuro-inspired computing with emerging nonvolatile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memorys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," in Proceedings of the IEEE, vol. 106, no. 2, pp. 260-285, Feb. 2018.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Olivieri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“Design of synchronous and asynchronous variable-latency pipelined multipliers,” IEEE Transactions on Very Large Scale Integration (VLSI) Systems, vol. 9, no. 2, pp. 365–376, 2001.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T.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Gokmen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and Y. </a:t>
            </a:r>
            <a:r>
              <a:rPr lang="en-US" altLang="zh-CN" sz="2400" err="1">
                <a:latin typeface="Arial" panose="020B0604020202020204" pitchFamily="34" charset="0"/>
                <a:cs typeface="Arial" panose="020B0604020202020204" pitchFamily="34" charset="0"/>
              </a:rPr>
              <a:t>Vlasov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“Acceleration of Deep Neural Network Training with Resistive Cross-Point Devices: Design Considerations,” Frontiers in Neuroscience, vol. 10, p. 1, 2016.</a:t>
            </a:r>
          </a:p>
          <a:p>
            <a:pPr marL="742950" indent="-742950">
              <a:buFont typeface="+mj-lt"/>
              <a:buAutoNum type="arabicPeriod"/>
            </a:pP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59D0F3-6FFD-461D-827B-D4F8D3CD3B2C}"/>
              </a:ext>
            </a:extLst>
          </p:cNvPr>
          <p:cNvSpPr/>
          <p:nvPr/>
        </p:nvSpPr>
        <p:spPr>
          <a:xfrm>
            <a:off x="541125" y="24257104"/>
            <a:ext cx="10848109" cy="8032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0EBE909-7871-4051-A774-E37FBF65D3D8}"/>
              </a:ext>
            </a:extLst>
          </p:cNvPr>
          <p:cNvSpPr/>
          <p:nvPr/>
        </p:nvSpPr>
        <p:spPr>
          <a:xfrm>
            <a:off x="541125" y="23527802"/>
            <a:ext cx="10848109" cy="749833"/>
          </a:xfrm>
          <a:prstGeom prst="roundRect">
            <a:avLst>
              <a:gd name="adj" fmla="val 1724"/>
            </a:avLst>
          </a:prstGeom>
          <a:solidFill>
            <a:srgbClr val="095A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00" b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FDB60A-8A31-4C20-86A8-FCC6393E692F}"/>
              </a:ext>
            </a:extLst>
          </p:cNvPr>
          <p:cNvSpPr/>
          <p:nvPr/>
        </p:nvSpPr>
        <p:spPr>
          <a:xfrm>
            <a:off x="19883355" y="8563921"/>
            <a:ext cx="4672208" cy="256638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MCU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Input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Voltage I/O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058E14-0722-4FE9-913D-18373CA7D2E1}"/>
              </a:ext>
            </a:extLst>
          </p:cNvPr>
          <p:cNvSpPr/>
          <p:nvPr/>
        </p:nvSpPr>
        <p:spPr>
          <a:xfrm>
            <a:off x="12424842" y="8485975"/>
            <a:ext cx="4556872" cy="2656935"/>
          </a:xfrm>
          <a:prstGeom prst="roundRect">
            <a:avLst>
              <a:gd name="adj" fmla="val 8225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Communicates through USB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57C29B-9B1D-4AD4-B189-887E9423766F}"/>
              </a:ext>
            </a:extLst>
          </p:cNvPr>
          <p:cNvSpPr/>
          <p:nvPr/>
        </p:nvSpPr>
        <p:spPr>
          <a:xfrm>
            <a:off x="27491571" y="8737848"/>
            <a:ext cx="3379597" cy="218291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Resistive Matrix</a:t>
            </a:r>
          </a:p>
        </p:txBody>
      </p:sp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58108D50-397D-459B-9EF2-0C9BE9075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320302"/>
              </p:ext>
            </p:extLst>
          </p:nvPr>
        </p:nvGraphicFramePr>
        <p:xfrm>
          <a:off x="38441591" y="10178869"/>
          <a:ext cx="4696124" cy="3380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6789BC64-C351-4323-8948-63CBF4F65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478858"/>
              </p:ext>
            </p:extLst>
          </p:nvPr>
        </p:nvGraphicFramePr>
        <p:xfrm>
          <a:off x="32692389" y="6974764"/>
          <a:ext cx="5050871" cy="320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E7664CD-2742-4074-A0C9-48825DA0445A}"/>
              </a:ext>
            </a:extLst>
          </p:cNvPr>
          <p:cNvSpPr/>
          <p:nvPr/>
        </p:nvSpPr>
        <p:spPr>
          <a:xfrm>
            <a:off x="16977178" y="8759278"/>
            <a:ext cx="2945080" cy="1044619"/>
          </a:xfrm>
          <a:prstGeom prst="rightArrow">
            <a:avLst>
              <a:gd name="adj1" fmla="val 50000"/>
              <a:gd name="adj2" fmla="val 3867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Raw Image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26144A4-D020-470C-98A9-F46360E14CBA}"/>
              </a:ext>
            </a:extLst>
          </p:cNvPr>
          <p:cNvSpPr/>
          <p:nvPr/>
        </p:nvSpPr>
        <p:spPr>
          <a:xfrm>
            <a:off x="16976951" y="10033812"/>
            <a:ext cx="2906404" cy="886947"/>
          </a:xfrm>
          <a:prstGeom prst="leftArrow">
            <a:avLst>
              <a:gd name="adj1" fmla="val 50000"/>
              <a:gd name="adj2" fmla="val 3301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NN Guess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0D2A704-52F5-43F7-BA72-EFF1206A2C0E}"/>
              </a:ext>
            </a:extLst>
          </p:cNvPr>
          <p:cNvSpPr/>
          <p:nvPr/>
        </p:nvSpPr>
        <p:spPr>
          <a:xfrm>
            <a:off x="24553505" y="8965869"/>
            <a:ext cx="2945080" cy="984803"/>
          </a:xfrm>
          <a:prstGeom prst="rightArrow">
            <a:avLst>
              <a:gd name="adj1" fmla="val 50000"/>
              <a:gd name="adj2" fmla="val 2547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Inputs 1 - 64</a:t>
            </a:r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4D8C6901-DA41-4C46-87B8-3287AC387DE0}"/>
              </a:ext>
            </a:extLst>
          </p:cNvPr>
          <p:cNvSpPr/>
          <p:nvPr/>
        </p:nvSpPr>
        <p:spPr>
          <a:xfrm>
            <a:off x="24570365" y="9803897"/>
            <a:ext cx="2906404" cy="918491"/>
          </a:xfrm>
          <a:prstGeom prst="leftArrow">
            <a:avLst>
              <a:gd name="adj1" fmla="val 50000"/>
              <a:gd name="adj2" fmla="val 3301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Outputs 1 - 10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B73A55-0FCB-49B9-B81F-8C57F5752FD1}"/>
              </a:ext>
            </a:extLst>
          </p:cNvPr>
          <p:cNvSpPr txBox="1"/>
          <p:nvPr/>
        </p:nvSpPr>
        <p:spPr>
          <a:xfrm>
            <a:off x="32692389" y="5681147"/>
            <a:ext cx="10153031" cy="12936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entire system reaches an accuracy of 98.67% on hand-written digit recognition tasks.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ADD8877-BC93-48C0-8783-24CF968FC927}"/>
              </a:ext>
            </a:extLst>
          </p:cNvPr>
          <p:cNvSpPr txBox="1"/>
          <p:nvPr/>
        </p:nvSpPr>
        <p:spPr>
          <a:xfrm>
            <a:off x="855762" y="24751262"/>
            <a:ext cx="10184687" cy="86130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system will replace the computation of one fully-connected layer within a convolutional neural network.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system aims to remain high accuracy after clipping and rounding the inputs and weights.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altLang="zh-C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system will be benchmarked against the software implementation to show feasibility of the resistive neural network.</a:t>
            </a:r>
            <a:endParaRPr lang="zh-CN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651D666-DCEE-4369-8FBB-6ACF492CD782}"/>
              </a:ext>
            </a:extLst>
          </p:cNvPr>
          <p:cNvSpPr txBox="1"/>
          <p:nvPr/>
        </p:nvSpPr>
        <p:spPr>
          <a:xfrm>
            <a:off x="38016326" y="8004820"/>
            <a:ext cx="5050871" cy="1293617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Time Consumption: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MCU: 				19 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Resistor Matrix: 	70 ns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6669EC9-B958-4625-BED2-51D1D41F2813}"/>
              </a:ext>
            </a:extLst>
          </p:cNvPr>
          <p:cNvSpPr txBox="1"/>
          <p:nvPr/>
        </p:nvSpPr>
        <p:spPr>
          <a:xfrm>
            <a:off x="32834383" y="11396916"/>
            <a:ext cx="5050871" cy="1293617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Energy Consumption: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MCU: 				 5   </a:t>
            </a:r>
            <a:r>
              <a:rPr lang="en-US" altLang="zh-CN" sz="2800" err="1">
                <a:latin typeface="Arial" panose="020B0604020202020204" pitchFamily="34" charset="0"/>
                <a:cs typeface="Arial" panose="020B0604020202020204" pitchFamily="34" charset="0"/>
              </a:rPr>
              <a:t>uJ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Resistor Matrix: 	1.5 </a:t>
            </a:r>
            <a:r>
              <a:rPr lang="en-US" altLang="zh-CN" sz="2800" err="1">
                <a:latin typeface="Arial" panose="020B0604020202020204" pitchFamily="34" charset="0"/>
                <a:cs typeface="Arial" panose="020B0604020202020204" pitchFamily="34" charset="0"/>
              </a:rPr>
              <a:t>nJ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1C73058-FDD4-4B1E-81D4-B531EF27ADCD}"/>
              </a:ext>
            </a:extLst>
          </p:cNvPr>
          <p:cNvSpPr txBox="1"/>
          <p:nvPr/>
        </p:nvSpPr>
        <p:spPr>
          <a:xfrm>
            <a:off x="32652023" y="18617798"/>
            <a:ext cx="5602971" cy="2350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Migrate the system onto a printed circuit board.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913D8307-97F7-444F-BD26-7BC4506AD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760" y="18111815"/>
            <a:ext cx="2805143" cy="6930352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17DB61EB-6FC1-4FE4-905B-4BC75A9BA0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t="20921" r="3179" b="4252"/>
          <a:stretch/>
        </p:blipFill>
        <p:spPr>
          <a:xfrm>
            <a:off x="33244209" y="21440197"/>
            <a:ext cx="5326742" cy="3643147"/>
          </a:xfrm>
          <a:prstGeom prst="rect">
            <a:avLst/>
          </a:prstGeom>
        </p:spPr>
      </p:pic>
      <p:graphicFrame>
        <p:nvGraphicFramePr>
          <p:cNvPr id="1028" name="图示 1027">
            <a:extLst>
              <a:ext uri="{FF2B5EF4-FFF2-40B4-BE49-F238E27FC236}">
                <a16:creationId xmlns:a16="http://schemas.microsoft.com/office/drawing/2014/main" id="{BC5A3ECC-5C69-4C45-B66F-70F0DEAF2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895887"/>
              </p:ext>
            </p:extLst>
          </p:nvPr>
        </p:nvGraphicFramePr>
        <p:xfrm>
          <a:off x="12532560" y="12518902"/>
          <a:ext cx="19025419" cy="513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7E8B89-839D-4299-8C36-DE85F6B8D5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466" y="17368638"/>
            <a:ext cx="10718642" cy="511954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90F6E7C2-D1E4-4CD2-B1C9-4D463794ADE8}"/>
              </a:ext>
            </a:extLst>
          </p:cNvPr>
          <p:cNvSpPr txBox="1"/>
          <p:nvPr/>
        </p:nvSpPr>
        <p:spPr>
          <a:xfrm>
            <a:off x="32702297" y="15089402"/>
            <a:ext cx="10184687" cy="37899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Extend the resistor matrix to support convolution layer operations.</a:t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More resistance levels can be added to </a:t>
            </a:r>
            <a:r>
              <a:rPr lang="en-US" altLang="zh-CN" sz="3600">
                <a:latin typeface="Arial" panose="020B0604020202020204" pitchFamily="34" charset="0"/>
                <a:cs typeface="Arial" panose="020B0604020202020204" pitchFamily="34" charset="0"/>
              </a:rPr>
              <a:t>the resistors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to improve classification accuracy.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759DA2-07A5-4EBD-B013-3895821358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738018" y="24830262"/>
            <a:ext cx="3822702" cy="44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482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Yunfeng Xin</dc:creator>
  <cp:lastModifiedBy>Will Scott</cp:lastModifiedBy>
  <cp:revision>2</cp:revision>
  <dcterms:created xsi:type="dcterms:W3CDTF">2019-04-21T16:57:25Z</dcterms:created>
  <dcterms:modified xsi:type="dcterms:W3CDTF">2019-04-21T23:21:38Z</dcterms:modified>
</cp:coreProperties>
</file>