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4"/>
    <p:sldMasterId id="2147483817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62" r:id="rId8"/>
    <p:sldId id="263" r:id="rId9"/>
    <p:sldId id="260" r:id="rId10"/>
    <p:sldId id="265" r:id="rId11"/>
    <p:sldId id="266" r:id="rId12"/>
    <p:sldId id="264" r:id="rId13"/>
    <p:sldId id="267" r:id="rId14"/>
    <p:sldId id="268" r:id="rId15"/>
    <p:sldId id="269" r:id="rId16"/>
    <p:sldId id="258" r:id="rId17"/>
    <p:sldId id="261" r:id="rId18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2341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pos="91" userDrawn="1">
          <p15:clr>
            <a:srgbClr val="A4A3A4"/>
          </p15:clr>
        </p15:guide>
        <p15:guide id="6" pos="1905" userDrawn="1">
          <p15:clr>
            <a:srgbClr val="A4A3A4"/>
          </p15:clr>
        </p15:guide>
        <p15:guide id="7" pos="1965" userDrawn="1">
          <p15:clr>
            <a:srgbClr val="A4A3A4"/>
          </p15:clr>
        </p15:guide>
        <p15:guide id="8" pos="378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715" userDrawn="1">
          <p15:clr>
            <a:srgbClr val="A4A3A4"/>
          </p15:clr>
        </p15:guide>
        <p15:guide id="11" pos="7529" userDrawn="1">
          <p15:clr>
            <a:srgbClr val="A4A3A4"/>
          </p15:clr>
        </p15:guide>
        <p15:guide id="12" pos="7589" userDrawn="1">
          <p15:clr>
            <a:srgbClr val="A4A3A4"/>
          </p15:clr>
        </p15:guide>
        <p15:guide id="13" pos="5776" userDrawn="1">
          <p15:clr>
            <a:srgbClr val="A4A3A4"/>
          </p15:clr>
        </p15:guide>
        <p15:guide id="14" pos="1057" userDrawn="1">
          <p15:clr>
            <a:srgbClr val="A4A3A4"/>
          </p15:clr>
        </p15:guide>
        <p15:guide id="15" pos="66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33"/>
    <a:srgbClr val="EB5756"/>
    <a:srgbClr val="EB5755"/>
    <a:srgbClr val="D40026"/>
    <a:srgbClr val="535659"/>
    <a:srgbClr val="74956C"/>
    <a:srgbClr val="CBC4BC"/>
    <a:srgbClr val="AA9784"/>
    <a:srgbClr val="74A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846A2-AD7D-4D31-AE89-C680AB10666C}" v="279" dt="2022-11-07T20:58:11.12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llanmörkt format 2 - Dekorfär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Format med tema 2 - dekorfärg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Format med tema 2 - dekorfärg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Format med tema 1 - dekorfär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Format med tema 2 - dekorfärg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6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387"/>
        <p:guide orient="horz" pos="2341"/>
        <p:guide orient="horz" pos="981"/>
        <p:guide orient="horz" pos="3748"/>
        <p:guide pos="91"/>
        <p:guide pos="1905"/>
        <p:guide pos="1965"/>
        <p:guide pos="3780"/>
        <p:guide pos="3840"/>
        <p:guide pos="5715"/>
        <p:guide pos="7529"/>
        <p:guide pos="7589"/>
        <p:guide pos="5776"/>
        <p:guide pos="1057"/>
        <p:guide pos="66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34"/>
    </p:cViewPr>
  </p:sorterViewPr>
  <p:notesViewPr>
    <p:cSldViewPr>
      <p:cViewPr varScale="1">
        <p:scale>
          <a:sx n="78" d="100"/>
          <a:sy n="78" d="100"/>
        </p:scale>
        <p:origin x="312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gström Roger" userId="f1364632-1dd2-4c90-838b-085ed7341bb5" providerId="ADAL" clId="{2E0846A2-AD7D-4D31-AE89-C680AB10666C}"/>
    <pc:docChg chg="undo custSel addSld modSld sldOrd">
      <pc:chgData name="Ringström Roger" userId="f1364632-1dd2-4c90-838b-085ed7341bb5" providerId="ADAL" clId="{2E0846A2-AD7D-4D31-AE89-C680AB10666C}" dt="2022-11-07T21:00:16.015" v="3378" actId="20577"/>
      <pc:docMkLst>
        <pc:docMk/>
      </pc:docMkLst>
      <pc:sldChg chg="modSp mod">
        <pc:chgData name="Ringström Roger" userId="f1364632-1dd2-4c90-838b-085ed7341bb5" providerId="ADAL" clId="{2E0846A2-AD7D-4D31-AE89-C680AB10666C}" dt="2022-10-30T14:26:30.144" v="1146" actId="20577"/>
        <pc:sldMkLst>
          <pc:docMk/>
          <pc:sldMk cId="899531272" sldId="256"/>
        </pc:sldMkLst>
        <pc:spChg chg="mod">
          <ac:chgData name="Ringström Roger" userId="f1364632-1dd2-4c90-838b-085ed7341bb5" providerId="ADAL" clId="{2E0846A2-AD7D-4D31-AE89-C680AB10666C}" dt="2022-10-30T14:26:30.144" v="1146" actId="20577"/>
          <ac:spMkLst>
            <pc:docMk/>
            <pc:sldMk cId="899531272" sldId="256"/>
            <ac:spMk id="3" creationId="{5432C467-1AF5-971B-8D7F-0DB651D5922E}"/>
          </ac:spMkLst>
        </pc:spChg>
      </pc:sldChg>
      <pc:sldChg chg="modSp mod">
        <pc:chgData name="Ringström Roger" userId="f1364632-1dd2-4c90-838b-085ed7341bb5" providerId="ADAL" clId="{2E0846A2-AD7D-4D31-AE89-C680AB10666C}" dt="2022-11-06T19:28:22.314" v="2745" actId="20577"/>
        <pc:sldMkLst>
          <pc:docMk/>
          <pc:sldMk cId="3237966521" sldId="257"/>
        </pc:sldMkLst>
        <pc:spChg chg="mod">
          <ac:chgData name="Ringström Roger" userId="f1364632-1dd2-4c90-838b-085ed7341bb5" providerId="ADAL" clId="{2E0846A2-AD7D-4D31-AE89-C680AB10666C}" dt="2022-11-06T19:28:22.314" v="2745" actId="20577"/>
          <ac:spMkLst>
            <pc:docMk/>
            <pc:sldMk cId="3237966521" sldId="257"/>
            <ac:spMk id="32" creationId="{AA5D9DF9-9226-43A1-90A9-10D2088E1473}"/>
          </ac:spMkLst>
        </pc:spChg>
      </pc:sldChg>
      <pc:sldChg chg="addSp modSp mod">
        <pc:chgData name="Ringström Roger" userId="f1364632-1dd2-4c90-838b-085ed7341bb5" providerId="ADAL" clId="{2E0846A2-AD7D-4D31-AE89-C680AB10666C}" dt="2022-10-21T19:17:08.810" v="1137" actId="339"/>
        <pc:sldMkLst>
          <pc:docMk/>
          <pc:sldMk cId="211590739" sldId="258"/>
        </pc:sldMkLst>
        <pc:graphicFrameChg chg="add mod modGraphic">
          <ac:chgData name="Ringström Roger" userId="f1364632-1dd2-4c90-838b-085ed7341bb5" providerId="ADAL" clId="{2E0846A2-AD7D-4D31-AE89-C680AB10666C}" dt="2022-10-21T19:17:08.810" v="1137" actId="339"/>
          <ac:graphicFrameMkLst>
            <pc:docMk/>
            <pc:sldMk cId="211590739" sldId="258"/>
            <ac:graphicFrameMk id="2" creationId="{A33EB235-A420-6B23-5120-BD9F9B55F7FC}"/>
          </ac:graphicFrameMkLst>
        </pc:graphicFrameChg>
      </pc:sldChg>
      <pc:sldChg chg="addSp delSp modSp mod modClrScheme chgLayout">
        <pc:chgData name="Ringström Roger" userId="f1364632-1dd2-4c90-838b-085ed7341bb5" providerId="ADAL" clId="{2E0846A2-AD7D-4D31-AE89-C680AB10666C}" dt="2022-11-07T20:39:39.794" v="3229" actId="20577"/>
        <pc:sldMkLst>
          <pc:docMk/>
          <pc:sldMk cId="1326657849" sldId="260"/>
        </pc:sldMkLst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2" creationId="{4C10E0B7-FD98-B440-B385-B736C770B4BB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3" creationId="{08764B23-4668-BA9E-0C19-DE1E7DAE402A}"/>
          </ac:spMkLst>
        </pc:spChg>
        <pc:spChg chg="mod ord">
          <ac:chgData name="Ringström Roger" userId="f1364632-1dd2-4c90-838b-085ed7341bb5" providerId="ADAL" clId="{2E0846A2-AD7D-4D31-AE89-C680AB10666C}" dt="2022-11-03T19:07:36.787" v="2177" actId="26606"/>
          <ac:spMkLst>
            <pc:docMk/>
            <pc:sldMk cId="1326657849" sldId="260"/>
            <ac:spMk id="4" creationId="{304F6B8D-C163-3249-3236-28DD649ACA74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5" creationId="{A6D102E7-9C68-2375-E5B2-A0961876158F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6" creationId="{0DF2D132-001E-CE43-9819-072B4F8F4FEE}"/>
          </ac:spMkLst>
        </pc:spChg>
        <pc:spChg chg="mod ord">
          <ac:chgData name="Ringström Roger" userId="f1364632-1dd2-4c90-838b-085ed7341bb5" providerId="ADAL" clId="{2E0846A2-AD7D-4D31-AE89-C680AB10666C}" dt="2022-11-03T19:38:12.327" v="2374" actId="20577"/>
          <ac:spMkLst>
            <pc:docMk/>
            <pc:sldMk cId="1326657849" sldId="260"/>
            <ac:spMk id="7" creationId="{72BC170D-FEA6-C5FE-BB2B-6124950C7B89}"/>
          </ac:spMkLst>
        </pc:spChg>
        <pc:spChg chg="add del mod ord">
          <ac:chgData name="Ringström Roger" userId="f1364632-1dd2-4c90-838b-085ed7341bb5" providerId="ADAL" clId="{2E0846A2-AD7D-4D31-AE89-C680AB10666C}" dt="2022-11-03T19:07:36.787" v="2177" actId="26606"/>
          <ac:spMkLst>
            <pc:docMk/>
            <pc:sldMk cId="1326657849" sldId="260"/>
            <ac:spMk id="8" creationId="{084CB9EF-67A5-9F9A-371F-242DA62DF187}"/>
          </ac:spMkLst>
        </pc:spChg>
        <pc:spChg chg="add del mod">
          <ac:chgData name="Ringström Roger" userId="f1364632-1dd2-4c90-838b-085ed7341bb5" providerId="ADAL" clId="{2E0846A2-AD7D-4D31-AE89-C680AB10666C}" dt="2022-11-07T20:36:09.654" v="3208" actId="478"/>
          <ac:spMkLst>
            <pc:docMk/>
            <pc:sldMk cId="1326657849" sldId="260"/>
            <ac:spMk id="8" creationId="{C4A85815-301B-8A46-6492-4A52861CB1B6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9" creationId="{BDDE1EB5-D838-6655-27F7-CA6F50989743}"/>
          </ac:spMkLst>
        </pc:spChg>
        <pc:spChg chg="add mod">
          <ac:chgData name="Ringström Roger" userId="f1364632-1dd2-4c90-838b-085ed7341bb5" providerId="ADAL" clId="{2E0846A2-AD7D-4D31-AE89-C680AB10666C}" dt="2022-11-07T20:38:47.606" v="3222" actId="20577"/>
          <ac:spMkLst>
            <pc:docMk/>
            <pc:sldMk cId="1326657849" sldId="260"/>
            <ac:spMk id="10" creationId="{DD4AD814-5182-838C-BBDD-1F984F91522B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11" creationId="{8CC4EF63-AC42-8594-EF4C-42B47BBC90FE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12" creationId="{37DB495C-E735-E476-0BD0-B3FBD1CB7768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13" creationId="{FD314E84-963F-E28F-FE1A-E9C5ECB4712F}"/>
          </ac:spMkLst>
        </pc:spChg>
        <pc:spChg chg="add mod">
          <ac:chgData name="Ringström Roger" userId="f1364632-1dd2-4c90-838b-085ed7341bb5" providerId="ADAL" clId="{2E0846A2-AD7D-4D31-AE89-C680AB10666C}" dt="2022-11-07T20:37:59.910" v="3215" actId="1076"/>
          <ac:spMkLst>
            <pc:docMk/>
            <pc:sldMk cId="1326657849" sldId="260"/>
            <ac:spMk id="14" creationId="{4768563F-C9D2-29ED-AD66-4570132AC85D}"/>
          </ac:spMkLst>
        </pc:spChg>
        <pc:spChg chg="add del mod">
          <ac:chgData name="Ringström Roger" userId="f1364632-1dd2-4c90-838b-085ed7341bb5" providerId="ADAL" clId="{2E0846A2-AD7D-4D31-AE89-C680AB10666C}" dt="2022-11-03T19:07:34.603" v="2174" actId="26606"/>
          <ac:spMkLst>
            <pc:docMk/>
            <pc:sldMk cId="1326657849" sldId="260"/>
            <ac:spMk id="14" creationId="{DB05A9B1-2825-4DE1-6CF5-45A237DD754F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15" creationId="{71B3A3EE-0B10-46DB-29C0-5F30107134D4}"/>
          </ac:spMkLst>
        </pc:spChg>
        <pc:spChg chg="add mod">
          <ac:chgData name="Ringström Roger" userId="f1364632-1dd2-4c90-838b-085ed7341bb5" providerId="ADAL" clId="{2E0846A2-AD7D-4D31-AE89-C680AB10666C}" dt="2022-11-07T20:37:59.910" v="3215" actId="1076"/>
          <ac:spMkLst>
            <pc:docMk/>
            <pc:sldMk cId="1326657849" sldId="260"/>
            <ac:spMk id="16" creationId="{6B113CB6-BA80-2B55-64CE-A0BCE8206410}"/>
          </ac:spMkLst>
        </pc:spChg>
        <pc:spChg chg="add del mod">
          <ac:chgData name="Ringström Roger" userId="f1364632-1dd2-4c90-838b-085ed7341bb5" providerId="ADAL" clId="{2E0846A2-AD7D-4D31-AE89-C680AB10666C}" dt="2022-11-03T19:07:36.754" v="2176" actId="26606"/>
          <ac:spMkLst>
            <pc:docMk/>
            <pc:sldMk cId="1326657849" sldId="260"/>
            <ac:spMk id="16" creationId="{B44B4CC0-D8D4-0BD7-31BB-439E4D7B76AD}"/>
          </ac:spMkLst>
        </pc:spChg>
        <pc:spChg chg="add del">
          <ac:chgData name="Ringström Roger" userId="f1364632-1dd2-4c90-838b-085ed7341bb5" providerId="ADAL" clId="{2E0846A2-AD7D-4D31-AE89-C680AB10666C}" dt="2022-11-07T20:38:29.288" v="3217" actId="478"/>
          <ac:spMkLst>
            <pc:docMk/>
            <pc:sldMk cId="1326657849" sldId="260"/>
            <ac:spMk id="17" creationId="{A53FFB72-CC1C-7475-D3C1-2468A57BD2AE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18" creationId="{1AFFE563-74BF-2245-9CD1-FFAEB8624A1B}"/>
          </ac:spMkLst>
        </pc:spChg>
        <pc:spChg chg="add mod">
          <ac:chgData name="Ringström Roger" userId="f1364632-1dd2-4c90-838b-085ed7341bb5" providerId="ADAL" clId="{2E0846A2-AD7D-4D31-AE89-C680AB10666C}" dt="2022-11-03T19:41:32.219" v="2385" actId="1035"/>
          <ac:spMkLst>
            <pc:docMk/>
            <pc:sldMk cId="1326657849" sldId="260"/>
            <ac:spMk id="19" creationId="{DB05A9B1-2825-4DE1-6CF5-45A237DD754F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21" creationId="{E056493B-33FE-1AB6-5A68-D0D5275B6963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22" creationId="{49E91D17-7D21-C7A3-42F5-29F3A106C2A5}"/>
          </ac:spMkLst>
        </pc:spChg>
        <pc:spChg chg="add mod">
          <ac:chgData name="Ringström Roger" userId="f1364632-1dd2-4c90-838b-085ed7341bb5" providerId="ADAL" clId="{2E0846A2-AD7D-4D31-AE89-C680AB10666C}" dt="2022-11-03T19:45:16.239" v="2439" actId="1037"/>
          <ac:spMkLst>
            <pc:docMk/>
            <pc:sldMk cId="1326657849" sldId="260"/>
            <ac:spMk id="23" creationId="{23CAD45C-DC00-1335-CF5E-19EA22D6D49D}"/>
          </ac:spMkLst>
        </pc:spChg>
        <pc:spChg chg="add mod">
          <ac:chgData name="Ringström Roger" userId="f1364632-1dd2-4c90-838b-085ed7341bb5" providerId="ADAL" clId="{2E0846A2-AD7D-4D31-AE89-C680AB10666C}" dt="2022-11-07T20:39:39.794" v="3229" actId="20577"/>
          <ac:spMkLst>
            <pc:docMk/>
            <pc:sldMk cId="1326657849" sldId="260"/>
            <ac:spMk id="24" creationId="{F81ACAEB-23F8-0729-14A6-80530AB4A721}"/>
          </ac:spMkLst>
        </pc:spChg>
        <pc:spChg chg="add mod">
          <ac:chgData name="Ringström Roger" userId="f1364632-1dd2-4c90-838b-085ed7341bb5" providerId="ADAL" clId="{2E0846A2-AD7D-4D31-AE89-C680AB10666C}" dt="2022-11-07T20:39:19.167" v="3225" actId="1076"/>
          <ac:spMkLst>
            <pc:docMk/>
            <pc:sldMk cId="1326657849" sldId="260"/>
            <ac:spMk id="25" creationId="{7DEDD174-CFA5-42D8-D5B6-40A2114F9303}"/>
          </ac:spMkLst>
        </pc:spChg>
        <pc:spChg chg="add mod">
          <ac:chgData name="Ringström Roger" userId="f1364632-1dd2-4c90-838b-085ed7341bb5" providerId="ADAL" clId="{2E0846A2-AD7D-4D31-AE89-C680AB10666C}" dt="2022-11-07T20:39:19.167" v="3225" actId="1076"/>
          <ac:spMkLst>
            <pc:docMk/>
            <pc:sldMk cId="1326657849" sldId="260"/>
            <ac:spMk id="26" creationId="{D8351B22-4CEE-C91B-2FFF-1B4A718E4234}"/>
          </ac:spMkLst>
        </pc:spChg>
        <pc:graphicFrameChg chg="add del mod">
          <ac:chgData name="Ringström Roger" userId="f1364632-1dd2-4c90-838b-085ed7341bb5" providerId="ADAL" clId="{2E0846A2-AD7D-4D31-AE89-C680AB10666C}" dt="2022-11-03T19:07:34.603" v="2174" actId="26606"/>
          <ac:graphicFrameMkLst>
            <pc:docMk/>
            <pc:sldMk cId="1326657849" sldId="260"/>
            <ac:graphicFrameMk id="10" creationId="{D42F1AC6-FD67-BD5D-31AF-7FDCAC83E3F4}"/>
          </ac:graphicFrameMkLst>
        </pc:graphicFrameChg>
        <pc:graphicFrameChg chg="add del mod">
          <ac:chgData name="Ringström Roger" userId="f1364632-1dd2-4c90-838b-085ed7341bb5" providerId="ADAL" clId="{2E0846A2-AD7D-4D31-AE89-C680AB10666C}" dt="2022-11-03T19:07:36.754" v="2176" actId="26606"/>
          <ac:graphicFrameMkLst>
            <pc:docMk/>
            <pc:sldMk cId="1326657849" sldId="260"/>
            <ac:graphicFrameMk id="17" creationId="{19D193E6-8CED-7487-E5FC-649CC60334C9}"/>
          </ac:graphicFrameMkLst>
        </pc:graphicFrameChg>
        <pc:graphicFrameChg chg="add mod">
          <ac:chgData name="Ringström Roger" userId="f1364632-1dd2-4c90-838b-085ed7341bb5" providerId="ADAL" clId="{2E0846A2-AD7D-4D31-AE89-C680AB10666C}" dt="2022-11-07T20:33:56.400" v="3204" actId="20577"/>
          <ac:graphicFrameMkLst>
            <pc:docMk/>
            <pc:sldMk cId="1326657849" sldId="260"/>
            <ac:graphicFrameMk id="20" creationId="{D42F1AC6-FD67-BD5D-31AF-7FDCAC83E3F4}"/>
          </ac:graphicFrameMkLst>
        </pc:graphicFrameChg>
      </pc:sldChg>
      <pc:sldChg chg="addSp delSp modSp mod ord modShow chgLayout">
        <pc:chgData name="Ringström Roger" userId="f1364632-1dd2-4c90-838b-085ed7341bb5" providerId="ADAL" clId="{2E0846A2-AD7D-4D31-AE89-C680AB10666C}" dt="2022-11-06T19:42:36.460" v="2807"/>
        <pc:sldMkLst>
          <pc:docMk/>
          <pc:sldMk cId="1466770053" sldId="261"/>
        </pc:sldMkLst>
        <pc:spChg chg="del mod ord">
          <ac:chgData name="Ringström Roger" userId="f1364632-1dd2-4c90-838b-085ed7341bb5" providerId="ADAL" clId="{2E0846A2-AD7D-4D31-AE89-C680AB10666C}" dt="2022-10-17T11:15:56.398" v="32" actId="700"/>
          <ac:spMkLst>
            <pc:docMk/>
            <pc:sldMk cId="1466770053" sldId="261"/>
            <ac:spMk id="2" creationId="{1507D43A-F74C-F3D0-EDCE-66BF784C0438}"/>
          </ac:spMkLst>
        </pc:spChg>
        <pc:spChg chg="del mod ord">
          <ac:chgData name="Ringström Roger" userId="f1364632-1dd2-4c90-838b-085ed7341bb5" providerId="ADAL" clId="{2E0846A2-AD7D-4D31-AE89-C680AB10666C}" dt="2022-10-17T11:15:56.398" v="32" actId="700"/>
          <ac:spMkLst>
            <pc:docMk/>
            <pc:sldMk cId="1466770053" sldId="261"/>
            <ac:spMk id="3" creationId="{4C619157-EF6B-AF36-5E97-8D11C9933DA6}"/>
          </ac:spMkLst>
        </pc:spChg>
        <pc:spChg chg="mod ord">
          <ac:chgData name="Ringström Roger" userId="f1364632-1dd2-4c90-838b-085ed7341bb5" providerId="ADAL" clId="{2E0846A2-AD7D-4D31-AE89-C680AB10666C}" dt="2022-10-17T11:15:56.398" v="32" actId="700"/>
          <ac:spMkLst>
            <pc:docMk/>
            <pc:sldMk cId="1466770053" sldId="261"/>
            <ac:spMk id="4" creationId="{00E7D7DB-5AA6-965B-CC39-6A425B28C005}"/>
          </ac:spMkLst>
        </pc:spChg>
        <pc:spChg chg="add mod ord">
          <ac:chgData name="Ringström Roger" userId="f1364632-1dd2-4c90-838b-085ed7341bb5" providerId="ADAL" clId="{2E0846A2-AD7D-4D31-AE89-C680AB10666C}" dt="2022-10-17T11:16:05.443" v="45" actId="20577"/>
          <ac:spMkLst>
            <pc:docMk/>
            <pc:sldMk cId="1466770053" sldId="261"/>
            <ac:spMk id="5" creationId="{05979D30-C2D8-9235-4DD6-A0CD593F2F7D}"/>
          </ac:spMkLst>
        </pc:spChg>
        <pc:spChg chg="add mod ord">
          <ac:chgData name="Ringström Roger" userId="f1364632-1dd2-4c90-838b-085ed7341bb5" providerId="ADAL" clId="{2E0846A2-AD7D-4D31-AE89-C680AB10666C}" dt="2022-11-03T19:48:28.934" v="2569" actId="20577"/>
          <ac:spMkLst>
            <pc:docMk/>
            <pc:sldMk cId="1466770053" sldId="261"/>
            <ac:spMk id="6" creationId="{3CB50D70-A49A-71E3-2EFB-3A17F09D1BBF}"/>
          </ac:spMkLst>
        </pc:spChg>
      </pc:sldChg>
      <pc:sldChg chg="addSp delSp modSp new mod ord modClrScheme chgLayout">
        <pc:chgData name="Ringström Roger" userId="f1364632-1dd2-4c90-838b-085ed7341bb5" providerId="ADAL" clId="{2E0846A2-AD7D-4D31-AE89-C680AB10666C}" dt="2022-10-21T14:04:49.483" v="922" actId="20577"/>
        <pc:sldMkLst>
          <pc:docMk/>
          <pc:sldMk cId="3002752121" sldId="262"/>
        </pc:sldMkLst>
        <pc:spChg chg="mod ord">
          <ac:chgData name="Ringström Roger" userId="f1364632-1dd2-4c90-838b-085ed7341bb5" providerId="ADAL" clId="{2E0846A2-AD7D-4D31-AE89-C680AB10666C}" dt="2022-10-21T13:39:36.421" v="760" actId="26606"/>
          <ac:spMkLst>
            <pc:docMk/>
            <pc:sldMk cId="3002752121" sldId="262"/>
            <ac:spMk id="2" creationId="{BADEB060-1828-9DB4-6FDC-21B2E347C96E}"/>
          </ac:spMkLst>
        </pc:spChg>
        <pc:spChg chg="del mod ord">
          <ac:chgData name="Ringström Roger" userId="f1364632-1dd2-4c90-838b-085ed7341bb5" providerId="ADAL" clId="{2E0846A2-AD7D-4D31-AE89-C680AB10666C}" dt="2022-10-17T11:17:54.158" v="76" actId="700"/>
          <ac:spMkLst>
            <pc:docMk/>
            <pc:sldMk cId="3002752121" sldId="262"/>
            <ac:spMk id="3" creationId="{ED2BF2A3-E985-6844-A86C-53CB656072DD}"/>
          </ac:spMkLst>
        </pc:spChg>
        <pc:spChg chg="del mod ord">
          <ac:chgData name="Ringström Roger" userId="f1364632-1dd2-4c90-838b-085ed7341bb5" providerId="ADAL" clId="{2E0846A2-AD7D-4D31-AE89-C680AB10666C}" dt="2022-10-17T11:17:54.158" v="76" actId="700"/>
          <ac:spMkLst>
            <pc:docMk/>
            <pc:sldMk cId="3002752121" sldId="262"/>
            <ac:spMk id="4" creationId="{DED3EDB7-6D65-1E87-F180-E7E9BEA8348A}"/>
          </ac:spMkLst>
        </pc:spChg>
        <pc:spChg chg="add mod ord">
          <ac:chgData name="Ringström Roger" userId="f1364632-1dd2-4c90-838b-085ed7341bb5" providerId="ADAL" clId="{2E0846A2-AD7D-4D31-AE89-C680AB10666C}" dt="2022-10-21T13:39:36.421" v="760" actId="26606"/>
          <ac:spMkLst>
            <pc:docMk/>
            <pc:sldMk cId="3002752121" sldId="262"/>
            <ac:spMk id="5" creationId="{DDB7CF6F-1C83-473D-180C-EDB8A3D9B385}"/>
          </ac:spMkLst>
        </pc:spChg>
        <pc:spChg chg="add del mod">
          <ac:chgData name="Ringström Roger" userId="f1364632-1dd2-4c90-838b-085ed7341bb5" providerId="ADAL" clId="{2E0846A2-AD7D-4D31-AE89-C680AB10666C}" dt="2022-10-21T13:39:24.818" v="759" actId="931"/>
          <ac:spMkLst>
            <pc:docMk/>
            <pc:sldMk cId="3002752121" sldId="262"/>
            <ac:spMk id="6" creationId="{47FADAE0-EE4A-3769-92BB-B948B9780068}"/>
          </ac:spMkLst>
        </pc:spChg>
        <pc:spChg chg="add del mod ord">
          <ac:chgData name="Ringström Roger" userId="f1364632-1dd2-4c90-838b-085ed7341bb5" providerId="ADAL" clId="{2E0846A2-AD7D-4D31-AE89-C680AB10666C}" dt="2022-10-17T11:19:10.675" v="96" actId="700"/>
          <ac:spMkLst>
            <pc:docMk/>
            <pc:sldMk cId="3002752121" sldId="262"/>
            <ac:spMk id="6" creationId="{E5506AC6-5668-943B-5F38-68D47D051900}"/>
          </ac:spMkLst>
        </pc:spChg>
        <pc:spChg chg="add del mod ord">
          <ac:chgData name="Ringström Roger" userId="f1364632-1dd2-4c90-838b-085ed7341bb5" providerId="ADAL" clId="{2E0846A2-AD7D-4D31-AE89-C680AB10666C}" dt="2022-10-17T11:19:10.675" v="96" actId="700"/>
          <ac:spMkLst>
            <pc:docMk/>
            <pc:sldMk cId="3002752121" sldId="262"/>
            <ac:spMk id="7" creationId="{0E546905-14F3-A1E1-1218-C81360B6A079}"/>
          </ac:spMkLst>
        </pc:spChg>
        <pc:spChg chg="add mod ord">
          <ac:chgData name="Ringström Roger" userId="f1364632-1dd2-4c90-838b-085ed7341bb5" providerId="ADAL" clId="{2E0846A2-AD7D-4D31-AE89-C680AB10666C}" dt="2022-10-21T14:04:49.483" v="922" actId="20577"/>
          <ac:spMkLst>
            <pc:docMk/>
            <pc:sldMk cId="3002752121" sldId="262"/>
            <ac:spMk id="8" creationId="{4334EA87-AAC0-C013-A766-4419AE2924B0}"/>
          </ac:spMkLst>
        </pc:spChg>
        <pc:spChg chg="add del mod ord">
          <ac:chgData name="Ringström Roger" userId="f1364632-1dd2-4c90-838b-085ed7341bb5" providerId="ADAL" clId="{2E0846A2-AD7D-4D31-AE89-C680AB10666C}" dt="2022-10-21T07:59:59.128" v="750" actId="1032"/>
          <ac:spMkLst>
            <pc:docMk/>
            <pc:sldMk cId="3002752121" sldId="262"/>
            <ac:spMk id="9" creationId="{A35B2757-80AF-2DFF-AE1C-F233B5AFEEF7}"/>
          </ac:spMkLst>
        </pc:spChg>
        <pc:graphicFrameChg chg="add del modGraphic">
          <ac:chgData name="Ringström Roger" userId="f1364632-1dd2-4c90-838b-085ed7341bb5" providerId="ADAL" clId="{2E0846A2-AD7D-4D31-AE89-C680AB10666C}" dt="2022-10-21T08:00:08.760" v="751" actId="478"/>
          <ac:graphicFrameMkLst>
            <pc:docMk/>
            <pc:sldMk cId="3002752121" sldId="262"/>
            <ac:graphicFrameMk id="3" creationId="{3EC43ED8-BFC2-60B6-6DFD-6FFFDF2D3A85}"/>
          </ac:graphicFrameMkLst>
        </pc:graphicFrameChg>
        <pc:picChg chg="add mod">
          <ac:chgData name="Ringström Roger" userId="f1364632-1dd2-4c90-838b-085ed7341bb5" providerId="ADAL" clId="{2E0846A2-AD7D-4D31-AE89-C680AB10666C}" dt="2022-10-21T13:40:46.330" v="762" actId="207"/>
          <ac:picMkLst>
            <pc:docMk/>
            <pc:sldMk cId="3002752121" sldId="262"/>
            <ac:picMk id="10" creationId="{7049F797-7501-D2E3-78A6-EC0CCCBA7567}"/>
          </ac:picMkLst>
        </pc:picChg>
      </pc:sldChg>
      <pc:sldChg chg="addSp delSp modSp new mod ord modClrScheme chgLayout">
        <pc:chgData name="Ringström Roger" userId="f1364632-1dd2-4c90-838b-085ed7341bb5" providerId="ADAL" clId="{2E0846A2-AD7D-4D31-AE89-C680AB10666C}" dt="2022-10-21T14:07:22.716" v="924" actId="26606"/>
        <pc:sldMkLst>
          <pc:docMk/>
          <pc:sldMk cId="4127129589" sldId="263"/>
        </pc:sldMkLst>
        <pc:spChg chg="mod ord">
          <ac:chgData name="Ringström Roger" userId="f1364632-1dd2-4c90-838b-085ed7341bb5" providerId="ADAL" clId="{2E0846A2-AD7D-4D31-AE89-C680AB10666C}" dt="2022-10-21T14:07:22.716" v="924" actId="26606"/>
          <ac:spMkLst>
            <pc:docMk/>
            <pc:sldMk cId="4127129589" sldId="263"/>
            <ac:spMk id="2" creationId="{B2516528-5E38-A5CA-E7CA-7C8D6549FA60}"/>
          </ac:spMkLst>
        </pc:spChg>
        <pc:spChg chg="del mod ord">
          <ac:chgData name="Ringström Roger" userId="f1364632-1dd2-4c90-838b-085ed7341bb5" providerId="ADAL" clId="{2E0846A2-AD7D-4D31-AE89-C680AB10666C}" dt="2022-10-17T11:19:03.334" v="95" actId="700"/>
          <ac:spMkLst>
            <pc:docMk/>
            <pc:sldMk cId="4127129589" sldId="263"/>
            <ac:spMk id="3" creationId="{E4A35E54-314C-419B-7819-D11F794A97BF}"/>
          </ac:spMkLst>
        </pc:spChg>
        <pc:spChg chg="del mod ord">
          <ac:chgData name="Ringström Roger" userId="f1364632-1dd2-4c90-838b-085ed7341bb5" providerId="ADAL" clId="{2E0846A2-AD7D-4D31-AE89-C680AB10666C}" dt="2022-10-17T11:19:03.334" v="95" actId="700"/>
          <ac:spMkLst>
            <pc:docMk/>
            <pc:sldMk cId="4127129589" sldId="263"/>
            <ac:spMk id="4" creationId="{8607E305-8CC5-A890-897F-26C3FD6EADE7}"/>
          </ac:spMkLst>
        </pc:spChg>
        <pc:spChg chg="add mod ord">
          <ac:chgData name="Ringström Roger" userId="f1364632-1dd2-4c90-838b-085ed7341bb5" providerId="ADAL" clId="{2E0846A2-AD7D-4D31-AE89-C680AB10666C}" dt="2022-10-21T14:07:22.716" v="924" actId="26606"/>
          <ac:spMkLst>
            <pc:docMk/>
            <pc:sldMk cId="4127129589" sldId="263"/>
            <ac:spMk id="5" creationId="{4D2B2B92-2A8E-B883-7B35-78F04474C401}"/>
          </ac:spMkLst>
        </pc:spChg>
        <pc:spChg chg="add mod ord">
          <ac:chgData name="Ringström Roger" userId="f1364632-1dd2-4c90-838b-085ed7341bb5" providerId="ADAL" clId="{2E0846A2-AD7D-4D31-AE89-C680AB10666C}" dt="2022-10-21T14:07:22.716" v="924" actId="26606"/>
          <ac:spMkLst>
            <pc:docMk/>
            <pc:sldMk cId="4127129589" sldId="263"/>
            <ac:spMk id="6" creationId="{74B6660B-E735-A555-E49F-4FD806361A06}"/>
          </ac:spMkLst>
        </pc:spChg>
        <pc:spChg chg="add del mod ord">
          <ac:chgData name="Ringström Roger" userId="f1364632-1dd2-4c90-838b-085ed7341bb5" providerId="ADAL" clId="{2E0846A2-AD7D-4D31-AE89-C680AB10666C}" dt="2022-10-21T08:03:01.853" v="752" actId="931"/>
          <ac:spMkLst>
            <pc:docMk/>
            <pc:sldMk cId="4127129589" sldId="263"/>
            <ac:spMk id="7" creationId="{C06DAD4D-1AB5-7E7D-00CD-C834E9C8962B}"/>
          </ac:spMkLst>
        </pc:spChg>
        <pc:spChg chg="add del mod">
          <ac:chgData name="Ringström Roger" userId="f1364632-1dd2-4c90-838b-085ed7341bb5" providerId="ADAL" clId="{2E0846A2-AD7D-4D31-AE89-C680AB10666C}" dt="2022-10-21T08:03:46.441" v="754" actId="931"/>
          <ac:spMkLst>
            <pc:docMk/>
            <pc:sldMk cId="4127129589" sldId="263"/>
            <ac:spMk id="11" creationId="{7A8C9875-6164-AC44-AF92-82E1D0734148}"/>
          </ac:spMkLst>
        </pc:spChg>
        <pc:picChg chg="add del mod">
          <ac:chgData name="Ringström Roger" userId="f1364632-1dd2-4c90-838b-085ed7341bb5" providerId="ADAL" clId="{2E0846A2-AD7D-4D31-AE89-C680AB10666C}" dt="2022-10-21T08:03:11.176" v="753" actId="478"/>
          <ac:picMkLst>
            <pc:docMk/>
            <pc:sldMk cId="4127129589" sldId="263"/>
            <ac:picMk id="9" creationId="{5FC41681-D811-7F53-7462-9A12272763C2}"/>
          </ac:picMkLst>
        </pc:picChg>
        <pc:picChg chg="add mod">
          <ac:chgData name="Ringström Roger" userId="f1364632-1dd2-4c90-838b-085ed7341bb5" providerId="ADAL" clId="{2E0846A2-AD7D-4D31-AE89-C680AB10666C}" dt="2022-10-21T14:07:22.716" v="924" actId="26606"/>
          <ac:picMkLst>
            <pc:docMk/>
            <pc:sldMk cId="4127129589" sldId="263"/>
            <ac:picMk id="13" creationId="{C304165C-F6FE-ABEC-DA48-4AB597774FE1}"/>
          </ac:picMkLst>
        </pc:picChg>
      </pc:sldChg>
      <pc:sldChg chg="addSp delSp modSp new mod modClrScheme chgLayout">
        <pc:chgData name="Ringström Roger" userId="f1364632-1dd2-4c90-838b-085ed7341bb5" providerId="ADAL" clId="{2E0846A2-AD7D-4D31-AE89-C680AB10666C}" dt="2022-10-21T19:19:11.191" v="1142" actId="113"/>
        <pc:sldMkLst>
          <pc:docMk/>
          <pc:sldMk cId="300232586" sldId="264"/>
        </pc:sldMkLst>
        <pc:spChg chg="mod ord">
          <ac:chgData name="Ringström Roger" userId="f1364632-1dd2-4c90-838b-085ed7341bb5" providerId="ADAL" clId="{2E0846A2-AD7D-4D31-AE89-C680AB10666C}" dt="2022-10-18T17:57:05.049" v="113" actId="700"/>
          <ac:spMkLst>
            <pc:docMk/>
            <pc:sldMk cId="300232586" sldId="264"/>
            <ac:spMk id="2" creationId="{6473B8A2-D13A-F420-354C-7D2C0AC864F5}"/>
          </ac:spMkLst>
        </pc:spChg>
        <pc:spChg chg="del mod ord">
          <ac:chgData name="Ringström Roger" userId="f1364632-1dd2-4c90-838b-085ed7341bb5" providerId="ADAL" clId="{2E0846A2-AD7D-4D31-AE89-C680AB10666C}" dt="2022-10-18T17:57:05.049" v="113" actId="700"/>
          <ac:spMkLst>
            <pc:docMk/>
            <pc:sldMk cId="300232586" sldId="264"/>
            <ac:spMk id="3" creationId="{12E6C300-8658-1D65-02A3-5CEAE1A8B769}"/>
          </ac:spMkLst>
        </pc:spChg>
        <pc:spChg chg="del mod ord">
          <ac:chgData name="Ringström Roger" userId="f1364632-1dd2-4c90-838b-085ed7341bb5" providerId="ADAL" clId="{2E0846A2-AD7D-4D31-AE89-C680AB10666C}" dt="2022-10-18T17:57:05.049" v="113" actId="700"/>
          <ac:spMkLst>
            <pc:docMk/>
            <pc:sldMk cId="300232586" sldId="264"/>
            <ac:spMk id="4" creationId="{71FAF77E-6F7E-4A3B-A03B-0ED289663B51}"/>
          </ac:spMkLst>
        </pc:spChg>
        <pc:spChg chg="add del mod">
          <ac:chgData name="Ringström Roger" userId="f1364632-1dd2-4c90-838b-085ed7341bb5" providerId="ADAL" clId="{2E0846A2-AD7D-4D31-AE89-C680AB10666C}" dt="2022-10-21T18:30:23.440" v="976" actId="478"/>
          <ac:spMkLst>
            <pc:docMk/>
            <pc:sldMk cId="300232586" sldId="264"/>
            <ac:spMk id="4" creationId="{721C3E12-5BB7-3BC9-FBE5-CE501F4CB525}"/>
          </ac:spMkLst>
        </pc:spChg>
        <pc:spChg chg="add mod ord">
          <ac:chgData name="Ringström Roger" userId="f1364632-1dd2-4c90-838b-085ed7341bb5" providerId="ADAL" clId="{2E0846A2-AD7D-4D31-AE89-C680AB10666C}" dt="2022-10-21T19:19:11.191" v="1142" actId="113"/>
          <ac:spMkLst>
            <pc:docMk/>
            <pc:sldMk cId="300232586" sldId="264"/>
            <ac:spMk id="5" creationId="{B9EDFD88-27DB-8C92-4FB1-4CD14310DCD3}"/>
          </ac:spMkLst>
        </pc:spChg>
        <pc:spChg chg="add mod ord">
          <ac:chgData name="Ringström Roger" userId="f1364632-1dd2-4c90-838b-085ed7341bb5" providerId="ADAL" clId="{2E0846A2-AD7D-4D31-AE89-C680AB10666C}" dt="2022-10-21T19:11:06.851" v="1117" actId="113"/>
          <ac:spMkLst>
            <pc:docMk/>
            <pc:sldMk cId="300232586" sldId="264"/>
            <ac:spMk id="6" creationId="{44AC64FB-8D44-74DA-BA16-7F4CC831DC06}"/>
          </ac:spMkLst>
        </pc:spChg>
        <pc:spChg chg="add del mod ord">
          <ac:chgData name="Ringström Roger" userId="f1364632-1dd2-4c90-838b-085ed7341bb5" providerId="ADAL" clId="{2E0846A2-AD7D-4D31-AE89-C680AB10666C}" dt="2022-10-18T18:05:57.172" v="226" actId="931"/>
          <ac:spMkLst>
            <pc:docMk/>
            <pc:sldMk cId="300232586" sldId="264"/>
            <ac:spMk id="7" creationId="{099ED36F-9907-B7EB-7DA3-39A1E96391C9}"/>
          </ac:spMkLst>
        </pc:spChg>
        <pc:spChg chg="add mod">
          <ac:chgData name="Ringström Roger" userId="f1364632-1dd2-4c90-838b-085ed7341bb5" providerId="ADAL" clId="{2E0846A2-AD7D-4D31-AE89-C680AB10666C}" dt="2022-10-21T18:29:22.914" v="972" actId="1076"/>
          <ac:spMkLst>
            <pc:docMk/>
            <pc:sldMk cId="300232586" sldId="264"/>
            <ac:spMk id="7" creationId="{8FB5C91F-C14F-4870-A24D-0FF2011FD30B}"/>
          </ac:spMkLst>
        </pc:spChg>
        <pc:spChg chg="add mod">
          <ac:chgData name="Ringström Roger" userId="f1364632-1dd2-4c90-838b-085ed7341bb5" providerId="ADAL" clId="{2E0846A2-AD7D-4D31-AE89-C680AB10666C}" dt="2022-10-21T07:29:32.445" v="495" actId="13822"/>
          <ac:spMkLst>
            <pc:docMk/>
            <pc:sldMk cId="300232586" sldId="264"/>
            <ac:spMk id="8" creationId="{7A2015E3-51E6-1FA5-3204-605C21C1D087}"/>
          </ac:spMkLst>
        </pc:spChg>
        <pc:spChg chg="add mod">
          <ac:chgData name="Ringström Roger" userId="f1364632-1dd2-4c90-838b-085ed7341bb5" providerId="ADAL" clId="{2E0846A2-AD7D-4D31-AE89-C680AB10666C}" dt="2022-10-21T18:29:17.615" v="971" actId="1076"/>
          <ac:spMkLst>
            <pc:docMk/>
            <pc:sldMk cId="300232586" sldId="264"/>
            <ac:spMk id="10" creationId="{B82AB364-C031-24BC-E7BC-9D290A4AB293}"/>
          </ac:spMkLst>
        </pc:spChg>
        <pc:spChg chg="add mod">
          <ac:chgData name="Ringström Roger" userId="f1364632-1dd2-4c90-838b-085ed7341bb5" providerId="ADAL" clId="{2E0846A2-AD7D-4D31-AE89-C680AB10666C}" dt="2022-10-21T18:30:01.715" v="975" actId="1076"/>
          <ac:spMkLst>
            <pc:docMk/>
            <pc:sldMk cId="300232586" sldId="264"/>
            <ac:spMk id="11" creationId="{9E2D7672-5162-FB13-102D-B35F2C5C98DB}"/>
          </ac:spMkLst>
        </pc:spChg>
        <pc:spChg chg="add del">
          <ac:chgData name="Ringström Roger" userId="f1364632-1dd2-4c90-838b-085ed7341bb5" providerId="ADAL" clId="{2E0846A2-AD7D-4D31-AE89-C680AB10666C}" dt="2022-10-21T07:30:05.893" v="496" actId="478"/>
          <ac:spMkLst>
            <pc:docMk/>
            <pc:sldMk cId="300232586" sldId="264"/>
            <ac:spMk id="12" creationId="{8EA73BA0-CE27-A5A3-9B5D-F52224979787}"/>
          </ac:spMkLst>
        </pc:spChg>
        <pc:spChg chg="add del mod">
          <ac:chgData name="Ringström Roger" userId="f1364632-1dd2-4c90-838b-085ed7341bb5" providerId="ADAL" clId="{2E0846A2-AD7D-4D31-AE89-C680AB10666C}" dt="2022-10-21T07:30:05.893" v="496" actId="478"/>
          <ac:spMkLst>
            <pc:docMk/>
            <pc:sldMk cId="300232586" sldId="264"/>
            <ac:spMk id="13" creationId="{F64F5FED-C24E-A2D8-2496-BA334594C0AF}"/>
          </ac:spMkLst>
        </pc:spChg>
        <pc:spChg chg="add del mod">
          <ac:chgData name="Ringström Roger" userId="f1364632-1dd2-4c90-838b-085ed7341bb5" providerId="ADAL" clId="{2E0846A2-AD7D-4D31-AE89-C680AB10666C}" dt="2022-10-21T07:30:05.893" v="496" actId="478"/>
          <ac:spMkLst>
            <pc:docMk/>
            <pc:sldMk cId="300232586" sldId="264"/>
            <ac:spMk id="14" creationId="{4BB9A011-26B9-DECA-BBCB-25CCE3E485C3}"/>
          </ac:spMkLst>
        </pc:spChg>
        <pc:spChg chg="add mod">
          <ac:chgData name="Ringström Roger" userId="f1364632-1dd2-4c90-838b-085ed7341bb5" providerId="ADAL" clId="{2E0846A2-AD7D-4D31-AE89-C680AB10666C}" dt="2022-10-21T07:50:21.428" v="498" actId="1076"/>
          <ac:spMkLst>
            <pc:docMk/>
            <pc:sldMk cId="300232586" sldId="264"/>
            <ac:spMk id="15" creationId="{481A77DF-74B8-1E95-9B77-59F67F20A405}"/>
          </ac:spMkLst>
        </pc:spChg>
        <pc:spChg chg="add mod">
          <ac:chgData name="Ringström Roger" userId="f1364632-1dd2-4c90-838b-085ed7341bb5" providerId="ADAL" clId="{2E0846A2-AD7D-4D31-AE89-C680AB10666C}" dt="2022-10-21T18:29:45.858" v="974" actId="1076"/>
          <ac:spMkLst>
            <pc:docMk/>
            <pc:sldMk cId="300232586" sldId="264"/>
            <ac:spMk id="16" creationId="{9C32644C-1E3D-990C-7FD6-BB20FA51A974}"/>
          </ac:spMkLst>
        </pc:spChg>
        <pc:spChg chg="add mod">
          <ac:chgData name="Ringström Roger" userId="f1364632-1dd2-4c90-838b-085ed7341bb5" providerId="ADAL" clId="{2E0846A2-AD7D-4D31-AE89-C680AB10666C}" dt="2022-10-21T14:01:23.440" v="881" actId="1076"/>
          <ac:spMkLst>
            <pc:docMk/>
            <pc:sldMk cId="300232586" sldId="264"/>
            <ac:spMk id="17" creationId="{655B7D6C-1B5F-A876-A0F8-D868D6257A92}"/>
          </ac:spMkLst>
        </pc:spChg>
        <pc:spChg chg="add mod">
          <ac:chgData name="Ringström Roger" userId="f1364632-1dd2-4c90-838b-085ed7341bb5" providerId="ADAL" clId="{2E0846A2-AD7D-4D31-AE89-C680AB10666C}" dt="2022-10-21T18:29:03.848" v="969" actId="1076"/>
          <ac:spMkLst>
            <pc:docMk/>
            <pc:sldMk cId="300232586" sldId="264"/>
            <ac:spMk id="18" creationId="{201DE368-3B78-0B51-B4B6-DE54DCDBA63B}"/>
          </ac:spMkLst>
        </pc:spChg>
        <pc:spChg chg="add mod">
          <ac:chgData name="Ringström Roger" userId="f1364632-1dd2-4c90-838b-085ed7341bb5" providerId="ADAL" clId="{2E0846A2-AD7D-4D31-AE89-C680AB10666C}" dt="2022-10-21T14:01:55.484" v="883" actId="1076"/>
          <ac:spMkLst>
            <pc:docMk/>
            <pc:sldMk cId="300232586" sldId="264"/>
            <ac:spMk id="19" creationId="{B48F29E1-9AB1-6005-8689-58E374EACDDA}"/>
          </ac:spMkLst>
        </pc:spChg>
        <pc:picChg chg="add del mod">
          <ac:chgData name="Ringström Roger" userId="f1364632-1dd2-4c90-838b-085ed7341bb5" providerId="ADAL" clId="{2E0846A2-AD7D-4D31-AE89-C680AB10666C}" dt="2022-10-21T07:17:45.396" v="417" actId="478"/>
          <ac:picMkLst>
            <pc:docMk/>
            <pc:sldMk cId="300232586" sldId="264"/>
            <ac:picMk id="9" creationId="{0E5D2EE4-42EF-F89E-856E-6A12634F4932}"/>
          </ac:picMkLst>
        </pc:picChg>
      </pc:sldChg>
      <pc:sldChg chg="addSp delSp modSp new mod ord">
        <pc:chgData name="Ringström Roger" userId="f1364632-1dd2-4c90-838b-085ed7341bb5" providerId="ADAL" clId="{2E0846A2-AD7D-4D31-AE89-C680AB10666C}" dt="2022-11-06T19:41:22.776" v="2804" actId="1076"/>
        <pc:sldMkLst>
          <pc:docMk/>
          <pc:sldMk cId="3532365575" sldId="265"/>
        </pc:sldMkLst>
        <pc:spChg chg="mod">
          <ac:chgData name="Ringström Roger" userId="f1364632-1dd2-4c90-838b-085ed7341bb5" providerId="ADAL" clId="{2E0846A2-AD7D-4D31-AE89-C680AB10666C}" dt="2022-10-21T19:01:01.691" v="1106" actId="113"/>
          <ac:spMkLst>
            <pc:docMk/>
            <pc:sldMk cId="3532365575" sldId="265"/>
            <ac:spMk id="3" creationId="{6B09D430-1FF8-BD71-F111-9E79D110E3D0}"/>
          </ac:spMkLst>
        </pc:spChg>
        <pc:spChg chg="mod">
          <ac:chgData name="Ringström Roger" userId="f1364632-1dd2-4c90-838b-085ed7341bb5" providerId="ADAL" clId="{2E0846A2-AD7D-4D31-AE89-C680AB10666C}" dt="2022-11-06T19:33:21.043" v="2769" actId="20577"/>
          <ac:spMkLst>
            <pc:docMk/>
            <pc:sldMk cId="3532365575" sldId="265"/>
            <ac:spMk id="4" creationId="{6849F9BA-0DB3-4AD6-4A86-6333DDFDDDEB}"/>
          </ac:spMkLst>
        </pc:spChg>
        <pc:spChg chg="del">
          <ac:chgData name="Ringström Roger" userId="f1364632-1dd2-4c90-838b-085ed7341bb5" providerId="ADAL" clId="{2E0846A2-AD7D-4D31-AE89-C680AB10666C}" dt="2022-11-03T18:30:38.398" v="1825" actId="3680"/>
          <ac:spMkLst>
            <pc:docMk/>
            <pc:sldMk cId="3532365575" sldId="265"/>
            <ac:spMk id="5" creationId="{55BEC0E2-A7B5-66B3-2266-A594A1CADEA1}"/>
          </ac:spMkLst>
        </pc:spChg>
        <pc:spChg chg="add mod">
          <ac:chgData name="Ringström Roger" userId="f1364632-1dd2-4c90-838b-085ed7341bb5" providerId="ADAL" clId="{2E0846A2-AD7D-4D31-AE89-C680AB10666C}" dt="2022-11-06T19:41:22.776" v="2804" actId="1076"/>
          <ac:spMkLst>
            <pc:docMk/>
            <pc:sldMk cId="3532365575" sldId="265"/>
            <ac:spMk id="5" creationId="{5AFC31A8-4DAC-3B3F-A081-1CBFA01890BB}"/>
          </ac:spMkLst>
        </pc:spChg>
        <pc:graphicFrameChg chg="add mod ord modGraphic">
          <ac:chgData name="Ringström Roger" userId="f1364632-1dd2-4c90-838b-085ed7341bb5" providerId="ADAL" clId="{2E0846A2-AD7D-4D31-AE89-C680AB10666C}" dt="2022-11-03T18:45:54.209" v="1988" actId="20577"/>
          <ac:graphicFrameMkLst>
            <pc:docMk/>
            <pc:sldMk cId="3532365575" sldId="265"/>
            <ac:graphicFrameMk id="6" creationId="{9702540C-3D62-C92D-4B0E-E72DD161D765}"/>
          </ac:graphicFrameMkLst>
        </pc:graphicFrameChg>
      </pc:sldChg>
      <pc:sldChg chg="addSp delSp modSp new mod ord modClrScheme chgLayout">
        <pc:chgData name="Ringström Roger" userId="f1364632-1dd2-4c90-838b-085ed7341bb5" providerId="ADAL" clId="{2E0846A2-AD7D-4D31-AE89-C680AB10666C}" dt="2022-10-30T15:09:01.272" v="1746" actId="20577"/>
        <pc:sldMkLst>
          <pc:docMk/>
          <pc:sldMk cId="2897963477" sldId="266"/>
        </pc:sldMkLst>
        <pc:spChg chg="mod ord">
          <ac:chgData name="Ringström Roger" userId="f1364632-1dd2-4c90-838b-085ed7341bb5" providerId="ADAL" clId="{2E0846A2-AD7D-4D31-AE89-C680AB10666C}" dt="2022-10-30T15:02:41.173" v="1537" actId="700"/>
          <ac:spMkLst>
            <pc:docMk/>
            <pc:sldMk cId="2897963477" sldId="266"/>
            <ac:spMk id="2" creationId="{C6A489BE-7637-FEA2-CDAF-28698680CBB1}"/>
          </ac:spMkLst>
        </pc:spChg>
        <pc:spChg chg="mod ord">
          <ac:chgData name="Ringström Roger" userId="f1364632-1dd2-4c90-838b-085ed7341bb5" providerId="ADAL" clId="{2E0846A2-AD7D-4D31-AE89-C680AB10666C}" dt="2022-10-30T15:02:41.173" v="1537" actId="700"/>
          <ac:spMkLst>
            <pc:docMk/>
            <pc:sldMk cId="2897963477" sldId="266"/>
            <ac:spMk id="3" creationId="{8ABF80E3-AF31-C600-5BBC-B8974D954C5B}"/>
          </ac:spMkLst>
        </pc:spChg>
        <pc:spChg chg="del mod ord">
          <ac:chgData name="Ringström Roger" userId="f1364632-1dd2-4c90-838b-085ed7341bb5" providerId="ADAL" clId="{2E0846A2-AD7D-4D31-AE89-C680AB10666C}" dt="2022-10-30T14:32:46.157" v="1195" actId="700"/>
          <ac:spMkLst>
            <pc:docMk/>
            <pc:sldMk cId="2897963477" sldId="266"/>
            <ac:spMk id="4" creationId="{05A83ABE-4FF4-A62B-71A3-CD05AF000406}"/>
          </ac:spMkLst>
        </pc:spChg>
        <pc:spChg chg="add del mod ord">
          <ac:chgData name="Ringström Roger" userId="f1364632-1dd2-4c90-838b-085ed7341bb5" providerId="ADAL" clId="{2E0846A2-AD7D-4D31-AE89-C680AB10666C}" dt="2022-10-30T14:35:59.550" v="1279" actId="700"/>
          <ac:spMkLst>
            <pc:docMk/>
            <pc:sldMk cId="2897963477" sldId="266"/>
            <ac:spMk id="5" creationId="{6DC2671B-476D-26B8-A82B-9AE0A8C31833}"/>
          </ac:spMkLst>
        </pc:spChg>
        <pc:spChg chg="add del mod">
          <ac:chgData name="Ringström Roger" userId="f1364632-1dd2-4c90-838b-085ed7341bb5" providerId="ADAL" clId="{2E0846A2-AD7D-4D31-AE89-C680AB10666C}" dt="2022-10-30T14:29:54.034" v="1148"/>
          <ac:spMkLst>
            <pc:docMk/>
            <pc:sldMk cId="2897963477" sldId="266"/>
            <ac:spMk id="6" creationId="{975A7A7F-377E-41A0-E613-CEFD1E9E4AEA}"/>
          </ac:spMkLst>
        </pc:spChg>
        <pc:spChg chg="add del mod ord">
          <ac:chgData name="Ringström Roger" userId="f1364632-1dd2-4c90-838b-085ed7341bb5" providerId="ADAL" clId="{2E0846A2-AD7D-4D31-AE89-C680AB10666C}" dt="2022-10-30T14:35:59.550" v="1279" actId="700"/>
          <ac:spMkLst>
            <pc:docMk/>
            <pc:sldMk cId="2897963477" sldId="266"/>
            <ac:spMk id="7" creationId="{E3ECFAB0-AED4-1986-7F21-30543893ADDD}"/>
          </ac:spMkLst>
        </pc:spChg>
        <pc:spChg chg="add del mod ord">
          <ac:chgData name="Ringström Roger" userId="f1364632-1dd2-4c90-838b-085ed7341bb5" providerId="ADAL" clId="{2E0846A2-AD7D-4D31-AE89-C680AB10666C}" dt="2022-10-30T14:35:30" v="1261" actId="700"/>
          <ac:spMkLst>
            <pc:docMk/>
            <pc:sldMk cId="2897963477" sldId="266"/>
            <ac:spMk id="8" creationId="{0F1F30A1-9A3C-004C-22AC-71443ADC2AA3}"/>
          </ac:spMkLst>
        </pc:spChg>
        <pc:spChg chg="add del mod ord">
          <ac:chgData name="Ringström Roger" userId="f1364632-1dd2-4c90-838b-085ed7341bb5" providerId="ADAL" clId="{2E0846A2-AD7D-4D31-AE89-C680AB10666C}" dt="2022-10-30T14:38:12.857" v="1283" actId="700"/>
          <ac:spMkLst>
            <pc:docMk/>
            <pc:sldMk cId="2897963477" sldId="266"/>
            <ac:spMk id="11" creationId="{FF3262E3-533B-A087-AD54-4DD431423F30}"/>
          </ac:spMkLst>
        </pc:spChg>
        <pc:spChg chg="add del mod ord">
          <ac:chgData name="Ringström Roger" userId="f1364632-1dd2-4c90-838b-085ed7341bb5" providerId="ADAL" clId="{2E0846A2-AD7D-4D31-AE89-C680AB10666C}" dt="2022-10-30T14:36:02.774" v="1280" actId="22"/>
          <ac:spMkLst>
            <pc:docMk/>
            <pc:sldMk cId="2897963477" sldId="266"/>
            <ac:spMk id="12" creationId="{599F53D5-7CB6-009F-755E-6242249386D2}"/>
          </ac:spMkLst>
        </pc:spChg>
        <pc:spChg chg="add mod ord">
          <ac:chgData name="Ringström Roger" userId="f1364632-1dd2-4c90-838b-085ed7341bb5" providerId="ADAL" clId="{2E0846A2-AD7D-4D31-AE89-C680AB10666C}" dt="2022-10-30T15:09:01.272" v="1746" actId="20577"/>
          <ac:spMkLst>
            <pc:docMk/>
            <pc:sldMk cId="2897963477" sldId="266"/>
            <ac:spMk id="15" creationId="{6F2B4BEB-B0BF-D6B5-517F-B60B64A92570}"/>
          </ac:spMkLst>
        </pc:spChg>
        <pc:spChg chg="add del mod">
          <ac:chgData name="Ringström Roger" userId="f1364632-1dd2-4c90-838b-085ed7341bb5" providerId="ADAL" clId="{2E0846A2-AD7D-4D31-AE89-C680AB10666C}" dt="2022-10-30T14:45:56.940" v="1336" actId="22"/>
          <ac:spMkLst>
            <pc:docMk/>
            <pc:sldMk cId="2897963477" sldId="266"/>
            <ac:spMk id="17" creationId="{B9C4BE86-3706-A354-9197-73FA92F5524F}"/>
          </ac:spMkLst>
        </pc:spChg>
        <pc:picChg chg="add del mod ord">
          <ac:chgData name="Ringström Roger" userId="f1364632-1dd2-4c90-838b-085ed7341bb5" providerId="ADAL" clId="{2E0846A2-AD7D-4D31-AE89-C680AB10666C}" dt="2022-10-30T14:35:25.118" v="1258" actId="22"/>
          <ac:picMkLst>
            <pc:docMk/>
            <pc:sldMk cId="2897963477" sldId="266"/>
            <ac:picMk id="10" creationId="{35AB87E4-6195-1F34-2BC7-FB1F894BDC2D}"/>
          </ac:picMkLst>
        </pc:picChg>
        <pc:picChg chg="add del mod ord">
          <ac:chgData name="Ringström Roger" userId="f1364632-1dd2-4c90-838b-085ed7341bb5" providerId="ADAL" clId="{2E0846A2-AD7D-4D31-AE89-C680AB10666C}" dt="2022-10-30T14:45:53.046" v="1335" actId="478"/>
          <ac:picMkLst>
            <pc:docMk/>
            <pc:sldMk cId="2897963477" sldId="266"/>
            <ac:picMk id="14" creationId="{9A28602C-9C60-66A9-374A-75461BFC4FAD}"/>
          </ac:picMkLst>
        </pc:picChg>
        <pc:picChg chg="add mod ord">
          <ac:chgData name="Ringström Roger" userId="f1364632-1dd2-4c90-838b-085ed7341bb5" providerId="ADAL" clId="{2E0846A2-AD7D-4D31-AE89-C680AB10666C}" dt="2022-10-30T15:02:41.173" v="1537" actId="700"/>
          <ac:picMkLst>
            <pc:docMk/>
            <pc:sldMk cId="2897963477" sldId="266"/>
            <ac:picMk id="19" creationId="{CCB210DB-2C20-DA74-11D1-E887E6DAED32}"/>
          </ac:picMkLst>
        </pc:picChg>
      </pc:sldChg>
      <pc:sldChg chg="addSp delSp modSp new mod modClrScheme chgLayout">
        <pc:chgData name="Ringström Roger" userId="f1364632-1dd2-4c90-838b-085ed7341bb5" providerId="ADAL" clId="{2E0846A2-AD7D-4D31-AE89-C680AB10666C}" dt="2022-11-07T20:27:09.776" v="3177" actId="14100"/>
        <pc:sldMkLst>
          <pc:docMk/>
          <pc:sldMk cId="4025903278" sldId="267"/>
        </pc:sldMkLst>
        <pc:spChg chg="mod ord">
          <ac:chgData name="Ringström Roger" userId="f1364632-1dd2-4c90-838b-085ed7341bb5" providerId="ADAL" clId="{2E0846A2-AD7D-4D31-AE89-C680AB10666C}" dt="2022-11-07T20:03:17.674" v="2962" actId="700"/>
          <ac:spMkLst>
            <pc:docMk/>
            <pc:sldMk cId="4025903278" sldId="267"/>
            <ac:spMk id="2" creationId="{7A8B82E0-83CE-61B7-E23B-E9E995EF18A8}"/>
          </ac:spMkLst>
        </pc:spChg>
        <pc:spChg chg="mod ord">
          <ac:chgData name="Ringström Roger" userId="f1364632-1dd2-4c90-838b-085ed7341bb5" providerId="ADAL" clId="{2E0846A2-AD7D-4D31-AE89-C680AB10666C}" dt="2022-11-07T20:03:17.674" v="2962" actId="700"/>
          <ac:spMkLst>
            <pc:docMk/>
            <pc:sldMk cId="4025903278" sldId="267"/>
            <ac:spMk id="3" creationId="{6568DC20-AC00-0785-82F1-968270C1165D}"/>
          </ac:spMkLst>
        </pc:spChg>
        <pc:spChg chg="del mod ord">
          <ac:chgData name="Ringström Roger" userId="f1364632-1dd2-4c90-838b-085ed7341bb5" providerId="ADAL" clId="{2E0846A2-AD7D-4D31-AE89-C680AB10666C}" dt="2022-11-07T20:03:17.674" v="2962" actId="700"/>
          <ac:spMkLst>
            <pc:docMk/>
            <pc:sldMk cId="4025903278" sldId="267"/>
            <ac:spMk id="4" creationId="{81183B45-CBB5-F0D1-1C19-F897362DF366}"/>
          </ac:spMkLst>
        </pc:spChg>
        <pc:spChg chg="del">
          <ac:chgData name="Ringström Roger" userId="f1364632-1dd2-4c90-838b-085ed7341bb5" providerId="ADAL" clId="{2E0846A2-AD7D-4D31-AE89-C680AB10666C}" dt="2022-11-07T20:03:17.674" v="2962" actId="700"/>
          <ac:spMkLst>
            <pc:docMk/>
            <pc:sldMk cId="4025903278" sldId="267"/>
            <ac:spMk id="5" creationId="{965F22CA-FF72-7FDB-EE2E-7E8470B80A2A}"/>
          </ac:spMkLst>
        </pc:spChg>
        <pc:spChg chg="add mod ord">
          <ac:chgData name="Ringström Roger" userId="f1364632-1dd2-4c90-838b-085ed7341bb5" providerId="ADAL" clId="{2E0846A2-AD7D-4D31-AE89-C680AB10666C}" dt="2022-11-07T20:03:17.674" v="2962" actId="700"/>
          <ac:spMkLst>
            <pc:docMk/>
            <pc:sldMk cId="4025903278" sldId="267"/>
            <ac:spMk id="8" creationId="{4CEC2159-46DD-007E-3E9D-0CD1A36EE1DD}"/>
          </ac:spMkLst>
        </pc:spChg>
        <pc:spChg chg="add mod">
          <ac:chgData name="Ringström Roger" userId="f1364632-1dd2-4c90-838b-085ed7341bb5" providerId="ADAL" clId="{2E0846A2-AD7D-4D31-AE89-C680AB10666C}" dt="2022-11-07T20:10:24.930" v="3016" actId="14100"/>
          <ac:spMkLst>
            <pc:docMk/>
            <pc:sldMk cId="4025903278" sldId="267"/>
            <ac:spMk id="9" creationId="{8CD51646-F9CB-57CC-85F2-734918E91F8B}"/>
          </ac:spMkLst>
        </pc:spChg>
        <pc:spChg chg="add del">
          <ac:chgData name="Ringström Roger" userId="f1364632-1dd2-4c90-838b-085ed7341bb5" providerId="ADAL" clId="{2E0846A2-AD7D-4D31-AE89-C680AB10666C}" dt="2022-11-07T20:08:14.354" v="2991" actId="478"/>
          <ac:spMkLst>
            <pc:docMk/>
            <pc:sldMk cId="4025903278" sldId="267"/>
            <ac:spMk id="10" creationId="{0F0E686A-53A2-67C9-20E4-BFE10DF1D616}"/>
          </ac:spMkLst>
        </pc:spChg>
        <pc:spChg chg="add del">
          <ac:chgData name="Ringström Roger" userId="f1364632-1dd2-4c90-838b-085ed7341bb5" providerId="ADAL" clId="{2E0846A2-AD7D-4D31-AE89-C680AB10666C}" dt="2022-11-07T20:11:10.287" v="3018" actId="478"/>
          <ac:spMkLst>
            <pc:docMk/>
            <pc:sldMk cId="4025903278" sldId="267"/>
            <ac:spMk id="11" creationId="{D971E96A-A6FF-DB2C-0C1A-3A93A41D2CD8}"/>
          </ac:spMkLst>
        </pc:spChg>
        <pc:spChg chg="add mod">
          <ac:chgData name="Ringström Roger" userId="f1364632-1dd2-4c90-838b-085ed7341bb5" providerId="ADAL" clId="{2E0846A2-AD7D-4D31-AE89-C680AB10666C}" dt="2022-11-07T20:12:27.113" v="3047" actId="255"/>
          <ac:spMkLst>
            <pc:docMk/>
            <pc:sldMk cId="4025903278" sldId="267"/>
            <ac:spMk id="12" creationId="{5E386C93-BBC8-A12E-3982-B462E63EAF93}"/>
          </ac:spMkLst>
        </pc:spChg>
        <pc:spChg chg="add mod">
          <ac:chgData name="Ringström Roger" userId="f1364632-1dd2-4c90-838b-085ed7341bb5" providerId="ADAL" clId="{2E0846A2-AD7D-4D31-AE89-C680AB10666C}" dt="2022-11-07T20:17:44.649" v="3088" actId="1035"/>
          <ac:spMkLst>
            <pc:docMk/>
            <pc:sldMk cId="4025903278" sldId="267"/>
            <ac:spMk id="13" creationId="{F52A5251-794E-DBDB-5F0C-E6239F9A3D2D}"/>
          </ac:spMkLst>
        </pc:spChg>
        <pc:spChg chg="add mod">
          <ac:chgData name="Ringström Roger" userId="f1364632-1dd2-4c90-838b-085ed7341bb5" providerId="ADAL" clId="{2E0846A2-AD7D-4D31-AE89-C680AB10666C}" dt="2022-11-07T20:24:11.335" v="3148" actId="1035"/>
          <ac:spMkLst>
            <pc:docMk/>
            <pc:sldMk cId="4025903278" sldId="267"/>
            <ac:spMk id="14" creationId="{0460C0F0-317E-5B8F-5F2C-A62B175D56B5}"/>
          </ac:spMkLst>
        </pc:spChg>
        <pc:spChg chg="add mod">
          <ac:chgData name="Ringström Roger" userId="f1364632-1dd2-4c90-838b-085ed7341bb5" providerId="ADAL" clId="{2E0846A2-AD7D-4D31-AE89-C680AB10666C}" dt="2022-11-07T20:22:00.317" v="3125" actId="1076"/>
          <ac:spMkLst>
            <pc:docMk/>
            <pc:sldMk cId="4025903278" sldId="267"/>
            <ac:spMk id="15" creationId="{616601FB-19ED-4441-FDF4-9F6B42E36749}"/>
          </ac:spMkLst>
        </pc:spChg>
        <pc:spChg chg="add mod">
          <ac:chgData name="Ringström Roger" userId="f1364632-1dd2-4c90-838b-085ed7341bb5" providerId="ADAL" clId="{2E0846A2-AD7D-4D31-AE89-C680AB10666C}" dt="2022-11-07T20:23:41.377" v="3146" actId="14100"/>
          <ac:spMkLst>
            <pc:docMk/>
            <pc:sldMk cId="4025903278" sldId="267"/>
            <ac:spMk id="16" creationId="{87F8E60E-05F2-FBB5-C581-B5A64FFC6546}"/>
          </ac:spMkLst>
        </pc:spChg>
        <pc:spChg chg="add mod">
          <ac:chgData name="Ringström Roger" userId="f1364632-1dd2-4c90-838b-085ed7341bb5" providerId="ADAL" clId="{2E0846A2-AD7D-4D31-AE89-C680AB10666C}" dt="2022-11-07T20:27:09.776" v="3177" actId="14100"/>
          <ac:spMkLst>
            <pc:docMk/>
            <pc:sldMk cId="4025903278" sldId="267"/>
            <ac:spMk id="17" creationId="{25FD1477-2E48-913C-F4EA-068B50C283B5}"/>
          </ac:spMkLst>
        </pc:spChg>
        <pc:picChg chg="add mod">
          <ac:chgData name="Ringström Roger" userId="f1364632-1dd2-4c90-838b-085ed7341bb5" providerId="ADAL" clId="{2E0846A2-AD7D-4D31-AE89-C680AB10666C}" dt="2022-11-07T20:23:14.737" v="3141" actId="1076"/>
          <ac:picMkLst>
            <pc:docMk/>
            <pc:sldMk cId="4025903278" sldId="267"/>
            <ac:picMk id="7" creationId="{63302784-0CAC-9A45-3534-CB2E8D75E4B7}"/>
          </ac:picMkLst>
        </pc:picChg>
      </pc:sldChg>
      <pc:sldChg chg="addSp delSp modSp new mod modClrScheme chgLayout">
        <pc:chgData name="Ringström Roger" userId="f1364632-1dd2-4c90-838b-085ed7341bb5" providerId="ADAL" clId="{2E0846A2-AD7D-4D31-AE89-C680AB10666C}" dt="2022-11-07T21:00:16.015" v="3378" actId="20577"/>
        <pc:sldMkLst>
          <pc:docMk/>
          <pc:sldMk cId="3206477117" sldId="268"/>
        </pc:sldMkLst>
        <pc:spChg chg="mod">
          <ac:chgData name="Ringström Roger" userId="f1364632-1dd2-4c90-838b-085ed7341bb5" providerId="ADAL" clId="{2E0846A2-AD7D-4D31-AE89-C680AB10666C}" dt="2022-11-03T19:40:34.206" v="2377" actId="26606"/>
          <ac:spMkLst>
            <pc:docMk/>
            <pc:sldMk cId="3206477117" sldId="268"/>
            <ac:spMk id="2" creationId="{B4AB3E70-0192-C297-A44C-E8501E742BCA}"/>
          </ac:spMkLst>
        </pc:spChg>
        <pc:spChg chg="mod">
          <ac:chgData name="Ringström Roger" userId="f1364632-1dd2-4c90-838b-085ed7341bb5" providerId="ADAL" clId="{2E0846A2-AD7D-4D31-AE89-C680AB10666C}" dt="2022-11-06T19:43:12.137" v="2811"/>
          <ac:spMkLst>
            <pc:docMk/>
            <pc:sldMk cId="3206477117" sldId="268"/>
            <ac:spMk id="3" creationId="{48F92480-81A7-BB82-0B9D-331CDE123C8B}"/>
          </ac:spMkLst>
        </pc:spChg>
        <pc:spChg chg="del">
          <ac:chgData name="Ringström Roger" userId="f1364632-1dd2-4c90-838b-085ed7341bb5" providerId="ADAL" clId="{2E0846A2-AD7D-4D31-AE89-C680AB10666C}" dt="2022-11-03T19:40:12.371" v="2376" actId="26606"/>
          <ac:spMkLst>
            <pc:docMk/>
            <pc:sldMk cId="3206477117" sldId="268"/>
            <ac:spMk id="4" creationId="{8A5EC00A-FFF7-6623-E9FB-5094FFF4903D}"/>
          </ac:spMkLst>
        </pc:spChg>
        <pc:spChg chg="del">
          <ac:chgData name="Ringström Roger" userId="f1364632-1dd2-4c90-838b-085ed7341bb5" providerId="ADAL" clId="{2E0846A2-AD7D-4D31-AE89-C680AB10666C}" dt="2022-11-03T19:40:04.383" v="2375" actId="931"/>
          <ac:spMkLst>
            <pc:docMk/>
            <pc:sldMk cId="3206477117" sldId="268"/>
            <ac:spMk id="5" creationId="{FE9E7D3E-9D4E-3B2E-C094-226E5BC3C6A2}"/>
          </ac:spMkLst>
        </pc:spChg>
        <pc:spChg chg="add del mod">
          <ac:chgData name="Ringström Roger" userId="f1364632-1dd2-4c90-838b-085ed7341bb5" providerId="ADAL" clId="{2E0846A2-AD7D-4D31-AE89-C680AB10666C}" dt="2022-11-03T19:40:34.206" v="2377" actId="26606"/>
          <ac:spMkLst>
            <pc:docMk/>
            <pc:sldMk cId="3206477117" sldId="268"/>
            <ac:spMk id="12" creationId="{2C86E11F-BD20-7FC6-8855-4ACB3B772DC3}"/>
          </ac:spMkLst>
        </pc:spChg>
        <pc:spChg chg="add mod">
          <ac:chgData name="Ringström Roger" userId="f1364632-1dd2-4c90-838b-085ed7341bb5" providerId="ADAL" clId="{2E0846A2-AD7D-4D31-AE89-C680AB10666C}" dt="2022-11-07T21:00:16.015" v="3378" actId="20577"/>
          <ac:spMkLst>
            <pc:docMk/>
            <pc:sldMk cId="3206477117" sldId="268"/>
            <ac:spMk id="17" creationId="{D4C77C3C-AD3F-A0F5-59FC-707996FB4EFD}"/>
          </ac:spMkLst>
        </pc:spChg>
        <pc:picChg chg="add mod">
          <ac:chgData name="Ringström Roger" userId="f1364632-1dd2-4c90-838b-085ed7341bb5" providerId="ADAL" clId="{2E0846A2-AD7D-4D31-AE89-C680AB10666C}" dt="2022-11-03T19:40:34.206" v="2377" actId="26606"/>
          <ac:picMkLst>
            <pc:docMk/>
            <pc:sldMk cId="3206477117" sldId="268"/>
            <ac:picMk id="7" creationId="{E632714C-8AE2-3575-5815-43621C700BF5}"/>
          </ac:picMkLst>
        </pc:picChg>
      </pc:sldChg>
      <pc:sldChg chg="addSp delSp modSp new mod">
        <pc:chgData name="Ringström Roger" userId="f1364632-1dd2-4c90-838b-085ed7341bb5" providerId="ADAL" clId="{2E0846A2-AD7D-4D31-AE89-C680AB10666C}" dt="2022-11-03T20:20:18.742" v="2731" actId="20577"/>
        <pc:sldMkLst>
          <pc:docMk/>
          <pc:sldMk cId="696310052" sldId="269"/>
        </pc:sldMkLst>
        <pc:spChg chg="mod">
          <ac:chgData name="Ringström Roger" userId="f1364632-1dd2-4c90-838b-085ed7341bb5" providerId="ADAL" clId="{2E0846A2-AD7D-4D31-AE89-C680AB10666C}" dt="2022-10-21T19:03:13.726" v="1108" actId="26606"/>
          <ac:spMkLst>
            <pc:docMk/>
            <pc:sldMk cId="696310052" sldId="269"/>
            <ac:spMk id="2" creationId="{83524F2F-3A16-03E3-4E2B-96B831945BF9}"/>
          </ac:spMkLst>
        </pc:spChg>
        <pc:spChg chg="mod">
          <ac:chgData name="Ringström Roger" userId="f1364632-1dd2-4c90-838b-085ed7341bb5" providerId="ADAL" clId="{2E0846A2-AD7D-4D31-AE89-C680AB10666C}" dt="2022-10-30T15:09:46.442" v="1754" actId="20577"/>
          <ac:spMkLst>
            <pc:docMk/>
            <pc:sldMk cId="696310052" sldId="269"/>
            <ac:spMk id="3" creationId="{B50EB284-009F-4C12-58EF-ED629B551677}"/>
          </ac:spMkLst>
        </pc:spChg>
        <pc:spChg chg="mod">
          <ac:chgData name="Ringström Roger" userId="f1364632-1dd2-4c90-838b-085ed7341bb5" providerId="ADAL" clId="{2E0846A2-AD7D-4D31-AE89-C680AB10666C}" dt="2022-11-03T20:20:18.742" v="2731" actId="20577"/>
          <ac:spMkLst>
            <pc:docMk/>
            <pc:sldMk cId="696310052" sldId="269"/>
            <ac:spMk id="4" creationId="{988023F0-F153-1E6C-6DFB-353694DB3C61}"/>
          </ac:spMkLst>
        </pc:spChg>
        <pc:spChg chg="del">
          <ac:chgData name="Ringström Roger" userId="f1364632-1dd2-4c90-838b-085ed7341bb5" providerId="ADAL" clId="{2E0846A2-AD7D-4D31-AE89-C680AB10666C}" dt="2022-10-21T19:03:04.716" v="1107" actId="931"/>
          <ac:spMkLst>
            <pc:docMk/>
            <pc:sldMk cId="696310052" sldId="269"/>
            <ac:spMk id="5" creationId="{00951667-21B9-39F4-CAB6-5AD532C50CD4}"/>
          </ac:spMkLst>
        </pc:spChg>
        <pc:spChg chg="add del mod">
          <ac:chgData name="Ringström Roger" userId="f1364632-1dd2-4c90-838b-085ed7341bb5" providerId="ADAL" clId="{2E0846A2-AD7D-4D31-AE89-C680AB10666C}" dt="2022-10-21T19:08:55.427" v="1110" actId="931"/>
          <ac:spMkLst>
            <pc:docMk/>
            <pc:sldMk cId="696310052" sldId="269"/>
            <ac:spMk id="9" creationId="{36B0978A-985A-0A3B-2559-3B3250EBC3F9}"/>
          </ac:spMkLst>
        </pc:spChg>
        <pc:picChg chg="add del mod">
          <ac:chgData name="Ringström Roger" userId="f1364632-1dd2-4c90-838b-085ed7341bb5" providerId="ADAL" clId="{2E0846A2-AD7D-4D31-AE89-C680AB10666C}" dt="2022-10-21T19:03:33.086" v="1109" actId="478"/>
          <ac:picMkLst>
            <pc:docMk/>
            <pc:sldMk cId="696310052" sldId="269"/>
            <ac:picMk id="7" creationId="{A6060CAA-57E4-6C8C-C6EE-6F811E126AF3}"/>
          </ac:picMkLst>
        </pc:picChg>
        <pc:picChg chg="add mod">
          <ac:chgData name="Ringström Roger" userId="f1364632-1dd2-4c90-838b-085ed7341bb5" providerId="ADAL" clId="{2E0846A2-AD7D-4D31-AE89-C680AB10666C}" dt="2022-10-21T19:12:27.392" v="1132" actId="2085"/>
          <ac:picMkLst>
            <pc:docMk/>
            <pc:sldMk cId="696310052" sldId="269"/>
            <ac:picMk id="11" creationId="{7AD0625B-6C9D-0D2A-7E34-1465F97270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48D80-4CCB-44C1-B075-D5639B4CE7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3CB20-FA42-4A79-97F7-58178AC09E62}">
      <dgm:prSet/>
      <dgm:spPr/>
      <dgm:t>
        <a:bodyPr/>
        <a:lstStyle/>
        <a:p>
          <a:r>
            <a:rPr lang="sv-SE" noProof="0" dirty="0"/>
            <a:t>Standardiserat kommunikationssätt</a:t>
          </a:r>
        </a:p>
      </dgm:t>
    </dgm:pt>
    <dgm:pt modelId="{9F994A07-A040-4B98-B454-AF6D554DFA3D}" type="parTrans" cxnId="{1793CDF1-4587-4213-BDB6-E6BE983D2563}">
      <dgm:prSet/>
      <dgm:spPr/>
      <dgm:t>
        <a:bodyPr/>
        <a:lstStyle/>
        <a:p>
          <a:endParaRPr lang="en-US"/>
        </a:p>
      </dgm:t>
    </dgm:pt>
    <dgm:pt modelId="{DFE60B05-B411-48B1-837B-148434740760}" type="sibTrans" cxnId="{1793CDF1-4587-4213-BDB6-E6BE983D2563}">
      <dgm:prSet/>
      <dgm:spPr/>
      <dgm:t>
        <a:bodyPr/>
        <a:lstStyle/>
        <a:p>
          <a:endParaRPr lang="en-US"/>
        </a:p>
      </dgm:t>
    </dgm:pt>
    <dgm:pt modelId="{75B8951D-40BB-4E22-A1FF-90357D89A476}">
      <dgm:prSet/>
      <dgm:spPr/>
      <dgm:t>
        <a:bodyPr/>
        <a:lstStyle/>
        <a:p>
          <a:r>
            <a:rPr lang="sv-SE" noProof="0" dirty="0"/>
            <a:t>Endast XML som meddelandeformat</a:t>
          </a:r>
        </a:p>
      </dgm:t>
    </dgm:pt>
    <dgm:pt modelId="{FF506AC0-C048-484B-8FFF-CDB4C4C4598A}" type="parTrans" cxnId="{BF4DB11B-FC60-4FE5-A371-6D38929FC574}">
      <dgm:prSet/>
      <dgm:spPr/>
      <dgm:t>
        <a:bodyPr/>
        <a:lstStyle/>
        <a:p>
          <a:endParaRPr lang="en-US"/>
        </a:p>
      </dgm:t>
    </dgm:pt>
    <dgm:pt modelId="{9348ABAC-9478-4B31-805D-E2228C742ED2}" type="sibTrans" cxnId="{BF4DB11B-FC60-4FE5-A371-6D38929FC574}">
      <dgm:prSet/>
      <dgm:spPr/>
      <dgm:t>
        <a:bodyPr/>
        <a:lstStyle/>
        <a:p>
          <a:endParaRPr lang="en-US"/>
        </a:p>
      </dgm:t>
    </dgm:pt>
    <dgm:pt modelId="{2A94D52B-AB24-455B-B2D7-E00A166F2D4A}">
      <dgm:prSet/>
      <dgm:spPr/>
      <dgm:t>
        <a:bodyPr/>
        <a:lstStyle/>
        <a:p>
          <a:r>
            <a:rPr lang="sv-SE" noProof="0" dirty="0"/>
            <a:t>Högre säkerhet</a:t>
          </a:r>
        </a:p>
      </dgm:t>
    </dgm:pt>
    <dgm:pt modelId="{207E30B5-C603-40E0-996F-A8D08559DAAA}" type="parTrans" cxnId="{E1433284-0281-4B8A-A298-DD9429164593}">
      <dgm:prSet/>
      <dgm:spPr/>
      <dgm:t>
        <a:bodyPr/>
        <a:lstStyle/>
        <a:p>
          <a:endParaRPr lang="en-US"/>
        </a:p>
      </dgm:t>
    </dgm:pt>
    <dgm:pt modelId="{505EBE4A-228E-445F-A0B9-60EE3E3F7002}" type="sibTrans" cxnId="{E1433284-0281-4B8A-A298-DD9429164593}">
      <dgm:prSet/>
      <dgm:spPr/>
      <dgm:t>
        <a:bodyPr/>
        <a:lstStyle/>
        <a:p>
          <a:endParaRPr lang="en-US"/>
        </a:p>
      </dgm:t>
    </dgm:pt>
    <dgm:pt modelId="{3BE98A33-08B6-47E8-A08F-E6A3285D9A7C}">
      <dgm:prSet/>
      <dgm:spPr/>
      <dgm:t>
        <a:bodyPr/>
        <a:lstStyle/>
        <a:p>
          <a:r>
            <a:rPr lang="sv-SE" noProof="0" dirty="0"/>
            <a:t>Passar bättre i komplexa system</a:t>
          </a:r>
        </a:p>
      </dgm:t>
    </dgm:pt>
    <dgm:pt modelId="{10D65F5A-2FF0-4B5E-AB63-2BA2E700155C}" type="parTrans" cxnId="{55DFFDA3-9601-4C4B-A5AC-9B449C6813E8}">
      <dgm:prSet/>
      <dgm:spPr/>
      <dgm:t>
        <a:bodyPr/>
        <a:lstStyle/>
        <a:p>
          <a:endParaRPr lang="en-US"/>
        </a:p>
      </dgm:t>
    </dgm:pt>
    <dgm:pt modelId="{4D033F73-05A6-401D-BF78-168A538DD63E}" type="sibTrans" cxnId="{55DFFDA3-9601-4C4B-A5AC-9B449C6813E8}">
      <dgm:prSet/>
      <dgm:spPr/>
      <dgm:t>
        <a:bodyPr/>
        <a:lstStyle/>
        <a:p>
          <a:endParaRPr lang="en-US"/>
        </a:p>
      </dgm:t>
    </dgm:pt>
    <dgm:pt modelId="{C553497F-092A-4ED2-83B1-9B981915BA77}">
      <dgm:prSet/>
      <dgm:spPr/>
      <dgm:t>
        <a:bodyPr/>
        <a:lstStyle/>
        <a:p>
          <a:r>
            <a:rPr lang="en-US" b="1" dirty="0"/>
            <a:t>REST</a:t>
          </a:r>
          <a:endParaRPr lang="en-US" dirty="0"/>
        </a:p>
      </dgm:t>
    </dgm:pt>
    <dgm:pt modelId="{C389BFF7-829E-4774-B147-1E1D14D1DF9D}" type="parTrans" cxnId="{DA9F80BC-5AAB-4562-82EE-DE88DBA675D8}">
      <dgm:prSet/>
      <dgm:spPr/>
      <dgm:t>
        <a:bodyPr/>
        <a:lstStyle/>
        <a:p>
          <a:endParaRPr lang="en-US"/>
        </a:p>
      </dgm:t>
    </dgm:pt>
    <dgm:pt modelId="{CF4082DE-50F7-4076-A6BD-1ACB39EDEA28}" type="sibTrans" cxnId="{DA9F80BC-5AAB-4562-82EE-DE88DBA675D8}">
      <dgm:prSet/>
      <dgm:spPr/>
      <dgm:t>
        <a:bodyPr/>
        <a:lstStyle/>
        <a:p>
          <a:endParaRPr lang="en-US"/>
        </a:p>
      </dgm:t>
    </dgm:pt>
    <dgm:pt modelId="{BE0C9CE1-B3FC-473F-A820-2E952486003B}">
      <dgm:prSet/>
      <dgm:spPr/>
      <dgm:t>
        <a:bodyPr/>
        <a:lstStyle/>
        <a:p>
          <a:r>
            <a:rPr lang="sv-SE" noProof="0" dirty="0"/>
            <a:t>Bygger på rekommendationer mer än standard</a:t>
          </a:r>
        </a:p>
      </dgm:t>
    </dgm:pt>
    <dgm:pt modelId="{CF0FBB95-A5FF-458B-847F-147B006D3A4A}" type="parTrans" cxnId="{0B0A386C-7DEC-41C5-B69B-AD3FDF447152}">
      <dgm:prSet/>
      <dgm:spPr/>
      <dgm:t>
        <a:bodyPr/>
        <a:lstStyle/>
        <a:p>
          <a:endParaRPr lang="en-US"/>
        </a:p>
      </dgm:t>
    </dgm:pt>
    <dgm:pt modelId="{59D86C22-4858-41CD-845F-76B07B058671}" type="sibTrans" cxnId="{0B0A386C-7DEC-41C5-B69B-AD3FDF447152}">
      <dgm:prSet/>
      <dgm:spPr/>
      <dgm:t>
        <a:bodyPr/>
        <a:lstStyle/>
        <a:p>
          <a:endParaRPr lang="en-US"/>
        </a:p>
      </dgm:t>
    </dgm:pt>
    <dgm:pt modelId="{889A3CDF-0E1B-4D20-B435-8FAE2EB4C7C7}">
      <dgm:prSet/>
      <dgm:spPr/>
      <dgm:t>
        <a:bodyPr/>
        <a:lstStyle/>
        <a:p>
          <a:r>
            <a:rPr lang="sv-SE" noProof="0" dirty="0"/>
            <a:t>Stöder olika meddelandeformat</a:t>
          </a:r>
        </a:p>
      </dgm:t>
    </dgm:pt>
    <dgm:pt modelId="{7642651C-3220-4A3B-B76C-B9AC5C75D088}" type="parTrans" cxnId="{AB710296-52A0-4A81-80CD-D912E46A96AD}">
      <dgm:prSet/>
      <dgm:spPr/>
      <dgm:t>
        <a:bodyPr/>
        <a:lstStyle/>
        <a:p>
          <a:endParaRPr lang="en-US"/>
        </a:p>
      </dgm:t>
    </dgm:pt>
    <dgm:pt modelId="{9AD9E82A-473F-4D96-9DFD-81D8CC091CD7}" type="sibTrans" cxnId="{AB710296-52A0-4A81-80CD-D912E46A96AD}">
      <dgm:prSet/>
      <dgm:spPr/>
      <dgm:t>
        <a:bodyPr/>
        <a:lstStyle/>
        <a:p>
          <a:endParaRPr lang="en-US"/>
        </a:p>
      </dgm:t>
    </dgm:pt>
    <dgm:pt modelId="{F519F466-D8A7-4BBC-90A3-E8D381C9E1A9}">
      <dgm:prSet/>
      <dgm:spPr/>
      <dgm:t>
        <a:bodyPr/>
        <a:lstStyle/>
        <a:p>
          <a:r>
            <a:rPr lang="sv-SE" noProof="0" dirty="0"/>
            <a:t>Lättviktigt (prestanda)</a:t>
          </a:r>
        </a:p>
      </dgm:t>
    </dgm:pt>
    <dgm:pt modelId="{519F5832-A997-4379-BE2C-9CA18BC374E4}" type="parTrans" cxnId="{20315854-C922-4D23-A6E4-7FAEC48F7138}">
      <dgm:prSet/>
      <dgm:spPr/>
      <dgm:t>
        <a:bodyPr/>
        <a:lstStyle/>
        <a:p>
          <a:endParaRPr lang="en-US"/>
        </a:p>
      </dgm:t>
    </dgm:pt>
    <dgm:pt modelId="{1B66583B-BC7B-4823-81EF-F3DFB98615B0}" type="sibTrans" cxnId="{20315854-C922-4D23-A6E4-7FAEC48F7138}">
      <dgm:prSet/>
      <dgm:spPr/>
      <dgm:t>
        <a:bodyPr/>
        <a:lstStyle/>
        <a:p>
          <a:endParaRPr lang="en-US"/>
        </a:p>
      </dgm:t>
    </dgm:pt>
    <dgm:pt modelId="{93789966-5D82-458C-9C3E-E0EDE1F9A4B8}">
      <dgm:prSet/>
      <dgm:spPr/>
      <dgm:t>
        <a:bodyPr/>
        <a:lstStyle/>
        <a:p>
          <a:r>
            <a:rPr lang="sv-SE" noProof="0" dirty="0"/>
            <a:t>Passar bättre för offentliga </a:t>
          </a:r>
          <a:r>
            <a:rPr lang="sv-SE" noProof="0" dirty="0" err="1"/>
            <a:t>API:er</a:t>
          </a:r>
          <a:endParaRPr lang="sv-SE" noProof="0" dirty="0"/>
        </a:p>
      </dgm:t>
    </dgm:pt>
    <dgm:pt modelId="{4604F518-1A7B-4B35-8597-2D3E31F3C3A0}" type="parTrans" cxnId="{6A66EA44-E437-4868-81B7-AFEB7E0A20CD}">
      <dgm:prSet/>
      <dgm:spPr/>
      <dgm:t>
        <a:bodyPr/>
        <a:lstStyle/>
        <a:p>
          <a:endParaRPr lang="en-US"/>
        </a:p>
      </dgm:t>
    </dgm:pt>
    <dgm:pt modelId="{CD0BADD3-3B38-4DEA-91D4-932E98378496}" type="sibTrans" cxnId="{6A66EA44-E437-4868-81B7-AFEB7E0A20CD}">
      <dgm:prSet/>
      <dgm:spPr/>
      <dgm:t>
        <a:bodyPr/>
        <a:lstStyle/>
        <a:p>
          <a:endParaRPr lang="en-US"/>
        </a:p>
      </dgm:t>
    </dgm:pt>
    <dgm:pt modelId="{C40B82C6-39DF-4607-9958-746A9BBFAD31}">
      <dgm:prSet/>
      <dgm:spPr/>
      <dgm:t>
        <a:bodyPr/>
        <a:lstStyle/>
        <a:p>
          <a:r>
            <a:rPr lang="en-US" b="1" dirty="0"/>
            <a:t>SOAP</a:t>
          </a:r>
          <a:endParaRPr lang="en-US" dirty="0"/>
        </a:p>
      </dgm:t>
    </dgm:pt>
    <dgm:pt modelId="{01C36337-085F-435B-AB14-1F5F2D6D4BF7}" type="parTrans" cxnId="{BE685BDE-A068-4242-9A41-3A132B500123}">
      <dgm:prSet/>
      <dgm:spPr/>
      <dgm:t>
        <a:bodyPr/>
        <a:lstStyle/>
        <a:p>
          <a:endParaRPr lang="sv-SE"/>
        </a:p>
      </dgm:t>
    </dgm:pt>
    <dgm:pt modelId="{70ED6E6B-C657-4E06-B10C-208F142B1F33}" type="sibTrans" cxnId="{BE685BDE-A068-4242-9A41-3A132B500123}">
      <dgm:prSet/>
      <dgm:spPr/>
      <dgm:t>
        <a:bodyPr/>
        <a:lstStyle/>
        <a:p>
          <a:endParaRPr lang="sv-SE"/>
        </a:p>
      </dgm:t>
    </dgm:pt>
    <dgm:pt modelId="{43A6870E-BB2A-437D-BAF0-308CAE742647}">
      <dgm:prSet/>
      <dgm:spPr/>
      <dgm:t>
        <a:bodyPr/>
        <a:lstStyle/>
        <a:p>
          <a:r>
            <a:rPr lang="en-US" b="0" i="0" noProof="0" dirty="0"/>
            <a:t>Application Programming Interface</a:t>
          </a:r>
          <a:endParaRPr lang="en-US" noProof="0" dirty="0"/>
        </a:p>
      </dgm:t>
    </dgm:pt>
    <dgm:pt modelId="{EBB16E0E-8313-4AE4-92EF-AF4EC55958D6}" type="parTrans" cxnId="{D61E5C22-46D9-45D0-901B-F4165922BDAE}">
      <dgm:prSet/>
      <dgm:spPr/>
      <dgm:t>
        <a:bodyPr/>
        <a:lstStyle/>
        <a:p>
          <a:endParaRPr lang="sv-SE"/>
        </a:p>
      </dgm:t>
    </dgm:pt>
    <dgm:pt modelId="{9798C163-DEA6-4615-838C-B38AD3B446D9}" type="sibTrans" cxnId="{D61E5C22-46D9-45D0-901B-F4165922BDAE}">
      <dgm:prSet/>
      <dgm:spPr/>
      <dgm:t>
        <a:bodyPr/>
        <a:lstStyle/>
        <a:p>
          <a:endParaRPr lang="sv-SE"/>
        </a:p>
      </dgm:t>
    </dgm:pt>
    <dgm:pt modelId="{49AD0035-658F-464B-B2AA-2C86925FB883}" type="pres">
      <dgm:prSet presAssocID="{B4948D80-4CCB-44C1-B075-D5639B4CE747}" presName="linear" presStyleCnt="0">
        <dgm:presLayoutVars>
          <dgm:animLvl val="lvl"/>
          <dgm:resizeHandles val="exact"/>
        </dgm:presLayoutVars>
      </dgm:prSet>
      <dgm:spPr/>
    </dgm:pt>
    <dgm:pt modelId="{34E09914-995B-4CE7-81F2-FA924B308F81}" type="pres">
      <dgm:prSet presAssocID="{43A6870E-BB2A-437D-BAF0-308CAE7426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4C13B7-AA7A-479C-855E-86BC6FE6F3E8}" type="pres">
      <dgm:prSet presAssocID="{43A6870E-BB2A-437D-BAF0-308CAE742647}" presName="childText" presStyleLbl="revTx" presStyleIdx="0" presStyleCnt="1" custScaleY="90297">
        <dgm:presLayoutVars>
          <dgm:bulletEnabled val="1"/>
        </dgm:presLayoutVars>
      </dgm:prSet>
      <dgm:spPr/>
    </dgm:pt>
  </dgm:ptLst>
  <dgm:cxnLst>
    <dgm:cxn modelId="{BF4DB11B-FC60-4FE5-A371-6D38929FC574}" srcId="{C40B82C6-39DF-4607-9958-746A9BBFAD31}" destId="{75B8951D-40BB-4E22-A1FF-90357D89A476}" srcOrd="1" destOrd="0" parTransId="{FF506AC0-C048-484B-8FFF-CDB4C4C4598A}" sibTransId="{9348ABAC-9478-4B31-805D-E2228C742ED2}"/>
    <dgm:cxn modelId="{D61E5C22-46D9-45D0-901B-F4165922BDAE}" srcId="{B4948D80-4CCB-44C1-B075-D5639B4CE747}" destId="{43A6870E-BB2A-437D-BAF0-308CAE742647}" srcOrd="0" destOrd="0" parTransId="{EBB16E0E-8313-4AE4-92EF-AF4EC55958D6}" sibTransId="{9798C163-DEA6-4615-838C-B38AD3B446D9}"/>
    <dgm:cxn modelId="{E466C52C-9745-4F4C-BEE6-B2CD3C6CE553}" type="presOf" srcId="{889A3CDF-0E1B-4D20-B435-8FAE2EB4C7C7}" destId="{564C13B7-AA7A-479C-855E-86BC6FE6F3E8}" srcOrd="0" destOrd="7" presId="urn:microsoft.com/office/officeart/2005/8/layout/vList2"/>
    <dgm:cxn modelId="{6A66EA44-E437-4868-81B7-AFEB7E0A20CD}" srcId="{C553497F-092A-4ED2-83B1-9B981915BA77}" destId="{93789966-5D82-458C-9C3E-E0EDE1F9A4B8}" srcOrd="3" destOrd="0" parTransId="{4604F518-1A7B-4B35-8597-2D3E31F3C3A0}" sibTransId="{CD0BADD3-3B38-4DEA-91D4-932E98378496}"/>
    <dgm:cxn modelId="{0B0A386C-7DEC-41C5-B69B-AD3FDF447152}" srcId="{C553497F-092A-4ED2-83B1-9B981915BA77}" destId="{BE0C9CE1-B3FC-473F-A820-2E952486003B}" srcOrd="0" destOrd="0" parTransId="{CF0FBB95-A5FF-458B-847F-147B006D3A4A}" sibTransId="{59D86C22-4858-41CD-845F-76B07B058671}"/>
    <dgm:cxn modelId="{20315854-C922-4D23-A6E4-7FAEC48F7138}" srcId="{C553497F-092A-4ED2-83B1-9B981915BA77}" destId="{F519F466-D8A7-4BBC-90A3-E8D381C9E1A9}" srcOrd="2" destOrd="0" parTransId="{519F5832-A997-4379-BE2C-9CA18BC374E4}" sibTransId="{1B66583B-BC7B-4823-81EF-F3DFB98615B0}"/>
    <dgm:cxn modelId="{E1433284-0281-4B8A-A298-DD9429164593}" srcId="{C40B82C6-39DF-4607-9958-746A9BBFAD31}" destId="{2A94D52B-AB24-455B-B2D7-E00A166F2D4A}" srcOrd="2" destOrd="0" parTransId="{207E30B5-C603-40E0-996F-A8D08559DAAA}" sibTransId="{505EBE4A-228E-445F-A0B9-60EE3E3F7002}"/>
    <dgm:cxn modelId="{5CB1BF84-4C07-4752-9200-0CCF5868E67E}" type="presOf" srcId="{3BE98A33-08B6-47E8-A08F-E6A3285D9A7C}" destId="{564C13B7-AA7A-479C-855E-86BC6FE6F3E8}" srcOrd="0" destOrd="4" presId="urn:microsoft.com/office/officeart/2005/8/layout/vList2"/>
    <dgm:cxn modelId="{994C8593-11FC-404D-B2DD-74064ECC64BF}" type="presOf" srcId="{4993CB20-FA42-4A79-97F7-58178AC09E62}" destId="{564C13B7-AA7A-479C-855E-86BC6FE6F3E8}" srcOrd="0" destOrd="1" presId="urn:microsoft.com/office/officeart/2005/8/layout/vList2"/>
    <dgm:cxn modelId="{AB710296-52A0-4A81-80CD-D912E46A96AD}" srcId="{C553497F-092A-4ED2-83B1-9B981915BA77}" destId="{889A3CDF-0E1B-4D20-B435-8FAE2EB4C7C7}" srcOrd="1" destOrd="0" parTransId="{7642651C-3220-4A3B-B76C-B9AC5C75D088}" sibTransId="{9AD9E82A-473F-4D96-9DFD-81D8CC091CD7}"/>
    <dgm:cxn modelId="{55DFFDA3-9601-4C4B-A5AC-9B449C6813E8}" srcId="{C40B82C6-39DF-4607-9958-746A9BBFAD31}" destId="{3BE98A33-08B6-47E8-A08F-E6A3285D9A7C}" srcOrd="3" destOrd="0" parTransId="{10D65F5A-2FF0-4B5E-AB63-2BA2E700155C}" sibTransId="{4D033F73-05A6-401D-BF78-168A538DD63E}"/>
    <dgm:cxn modelId="{059141A7-3909-4DA3-8C54-263FFB0552F7}" type="presOf" srcId="{F519F466-D8A7-4BBC-90A3-E8D381C9E1A9}" destId="{564C13B7-AA7A-479C-855E-86BC6FE6F3E8}" srcOrd="0" destOrd="8" presId="urn:microsoft.com/office/officeart/2005/8/layout/vList2"/>
    <dgm:cxn modelId="{1080AFB0-5C7B-44BA-90CB-5EAD3F54D8FF}" type="presOf" srcId="{75B8951D-40BB-4E22-A1FF-90357D89A476}" destId="{564C13B7-AA7A-479C-855E-86BC6FE6F3E8}" srcOrd="0" destOrd="2" presId="urn:microsoft.com/office/officeart/2005/8/layout/vList2"/>
    <dgm:cxn modelId="{DA9F80BC-5AAB-4562-82EE-DE88DBA675D8}" srcId="{43A6870E-BB2A-437D-BAF0-308CAE742647}" destId="{C553497F-092A-4ED2-83B1-9B981915BA77}" srcOrd="1" destOrd="0" parTransId="{C389BFF7-829E-4774-B147-1E1D14D1DF9D}" sibTransId="{CF4082DE-50F7-4076-A6BD-1ACB39EDEA28}"/>
    <dgm:cxn modelId="{FFDE7BBD-8A91-4D86-8216-74CA6DF13207}" type="presOf" srcId="{C40B82C6-39DF-4607-9958-746A9BBFAD31}" destId="{564C13B7-AA7A-479C-855E-86BC6FE6F3E8}" srcOrd="0" destOrd="0" presId="urn:microsoft.com/office/officeart/2005/8/layout/vList2"/>
    <dgm:cxn modelId="{B3F812C1-A615-47D8-BB60-B9A2055D0E3A}" type="presOf" srcId="{BE0C9CE1-B3FC-473F-A820-2E952486003B}" destId="{564C13B7-AA7A-479C-855E-86BC6FE6F3E8}" srcOrd="0" destOrd="6" presId="urn:microsoft.com/office/officeart/2005/8/layout/vList2"/>
    <dgm:cxn modelId="{E91137C3-DDD0-4B15-BA0C-90A27D76DAE5}" type="presOf" srcId="{2A94D52B-AB24-455B-B2D7-E00A166F2D4A}" destId="{564C13B7-AA7A-479C-855E-86BC6FE6F3E8}" srcOrd="0" destOrd="3" presId="urn:microsoft.com/office/officeart/2005/8/layout/vList2"/>
    <dgm:cxn modelId="{127436D1-6667-4290-B9C4-771055DF7030}" type="presOf" srcId="{C553497F-092A-4ED2-83B1-9B981915BA77}" destId="{564C13B7-AA7A-479C-855E-86BC6FE6F3E8}" srcOrd="0" destOrd="5" presId="urn:microsoft.com/office/officeart/2005/8/layout/vList2"/>
    <dgm:cxn modelId="{056131D5-BED6-4F5C-A0F1-8FE962934EBE}" type="presOf" srcId="{B4948D80-4CCB-44C1-B075-D5639B4CE747}" destId="{49AD0035-658F-464B-B2AA-2C86925FB883}" srcOrd="0" destOrd="0" presId="urn:microsoft.com/office/officeart/2005/8/layout/vList2"/>
    <dgm:cxn modelId="{BAC9CBDD-F530-47E0-A377-C643E1FE624E}" type="presOf" srcId="{43A6870E-BB2A-437D-BAF0-308CAE742647}" destId="{34E09914-995B-4CE7-81F2-FA924B308F81}" srcOrd="0" destOrd="0" presId="urn:microsoft.com/office/officeart/2005/8/layout/vList2"/>
    <dgm:cxn modelId="{BE685BDE-A068-4242-9A41-3A132B500123}" srcId="{43A6870E-BB2A-437D-BAF0-308CAE742647}" destId="{C40B82C6-39DF-4607-9958-746A9BBFAD31}" srcOrd="0" destOrd="0" parTransId="{01C36337-085F-435B-AB14-1F5F2D6D4BF7}" sibTransId="{70ED6E6B-C657-4E06-B10C-208F142B1F33}"/>
    <dgm:cxn modelId="{1793CDF1-4587-4213-BDB6-E6BE983D2563}" srcId="{C40B82C6-39DF-4607-9958-746A9BBFAD31}" destId="{4993CB20-FA42-4A79-97F7-58178AC09E62}" srcOrd="0" destOrd="0" parTransId="{9F994A07-A040-4B98-B454-AF6D554DFA3D}" sibTransId="{DFE60B05-B411-48B1-837B-148434740760}"/>
    <dgm:cxn modelId="{B03035F7-C848-4391-9192-33C0F2608BEB}" type="presOf" srcId="{93789966-5D82-458C-9C3E-E0EDE1F9A4B8}" destId="{564C13B7-AA7A-479C-855E-86BC6FE6F3E8}" srcOrd="0" destOrd="9" presId="urn:microsoft.com/office/officeart/2005/8/layout/vList2"/>
    <dgm:cxn modelId="{6140849B-C305-4709-9136-2EE315C55A7F}" type="presParOf" srcId="{49AD0035-658F-464B-B2AA-2C86925FB883}" destId="{34E09914-995B-4CE7-81F2-FA924B308F81}" srcOrd="0" destOrd="0" presId="urn:microsoft.com/office/officeart/2005/8/layout/vList2"/>
    <dgm:cxn modelId="{5D936052-1B35-4536-89EE-69294E3EBF43}" type="presParOf" srcId="{49AD0035-658F-464B-B2AA-2C86925FB883}" destId="{564C13B7-AA7A-479C-855E-86BC6FE6F3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09914-995B-4CE7-81F2-FA924B308F81}">
      <dsp:nvSpPr>
        <dsp:cNvPr id="0" name=""/>
        <dsp:cNvSpPr/>
      </dsp:nvSpPr>
      <dsp:spPr>
        <a:xfrm>
          <a:off x="0" y="36716"/>
          <a:ext cx="740060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noProof="0" dirty="0"/>
            <a:t>Application Programming Interface</a:t>
          </a:r>
          <a:endParaRPr lang="en-US" sz="3100" kern="1200" noProof="0" dirty="0"/>
        </a:p>
      </dsp:txBody>
      <dsp:txXfrm>
        <a:off x="37696" y="74412"/>
        <a:ext cx="7325216" cy="696808"/>
      </dsp:txXfrm>
    </dsp:sp>
    <dsp:sp modelId="{564C13B7-AA7A-479C-855E-86BC6FE6F3E8}">
      <dsp:nvSpPr>
        <dsp:cNvPr id="0" name=""/>
        <dsp:cNvSpPr/>
      </dsp:nvSpPr>
      <dsp:spPr>
        <a:xfrm>
          <a:off x="0" y="808916"/>
          <a:ext cx="7400608" cy="419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6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SOAP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Standardiserat kommunikationssätt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Endast XML som meddelandeformat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Högre säkerhet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Passar bättre i komplexa system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REST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Bygger på rekommendationer mer än standard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Stöder olika meddelandeformat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Lättviktigt (prestanda)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400" kern="1200" noProof="0" dirty="0"/>
            <a:t>Passar bättre för offentliga </a:t>
          </a:r>
          <a:r>
            <a:rPr lang="sv-SE" sz="2400" kern="1200" noProof="0" dirty="0" err="1"/>
            <a:t>API:er</a:t>
          </a:r>
          <a:endParaRPr lang="sv-SE" sz="2400" kern="1200" noProof="0" dirty="0"/>
        </a:p>
      </dsp:txBody>
      <dsp:txXfrm>
        <a:off x="0" y="808916"/>
        <a:ext cx="7400608" cy="4194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4BE0B-86B4-4D7A-86F5-A0326864015A}" type="datetimeFigureOut">
              <a:rPr lang="sv-SE" smtClean="0">
                <a:latin typeface="Arial" pitchFamily="34" charset="0"/>
              </a:rPr>
              <a:t>2022-11-07</a:t>
            </a:fld>
            <a:endParaRPr lang="sv-SE" dirty="0">
              <a:latin typeface="Arial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24AA4-A305-4512-B5A0-F4455CEF2C68}" type="slidenum">
              <a:rPr lang="sv-SE" smtClean="0">
                <a:latin typeface="Arial" pitchFamily="34" charset="0"/>
              </a:rPr>
              <a:t>‹#›</a:t>
            </a:fld>
            <a:endParaRPr lang="sv-S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9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FF776A7-2B45-4D7C-A04F-4257D1F483A9}" type="datetimeFigureOut">
              <a:rPr lang="sv-SE" smtClean="0"/>
              <a:pPr/>
              <a:t>2022-11-07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0973950B-8953-4E06-B81E-1D58F5434AC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506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06A698-675A-734E-A201-4DD117349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644139E-D957-6E43-A181-35C63A38632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19AC431-577B-6540-BCB5-06F9F1F856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790800"/>
            <a:ext cx="4727928" cy="1080120"/>
          </a:xfrm>
        </p:spPr>
        <p:txBody>
          <a:bodyPr anchor="b" anchorCtr="0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mall för </a:t>
            </a:r>
            <a:r>
              <a:rPr lang="sv-SE" noProof="0" dirty="0"/>
              <a:t>rubrikformat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E8ACE7D-1C5E-B24B-972A-E1BE2B0E81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00" y="626400"/>
            <a:ext cx="1679352" cy="354409"/>
          </a:xfrm>
          <a:prstGeom prst="rect">
            <a:avLst/>
          </a:prstGeom>
        </p:spPr>
      </p:pic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BCC2E8FC-DD94-2247-A616-6FD01B2541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725" y="5222317"/>
            <a:ext cx="4727575" cy="294915"/>
          </a:xfrm>
        </p:spPr>
        <p:txBody>
          <a:bodyPr>
            <a:normAutofit/>
          </a:bodyPr>
          <a:lstStyle>
            <a:lvl1pPr marL="8550" indent="0">
              <a:buNone/>
              <a:defRPr sz="1600" b="0" i="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Redigera format för bakgrundstext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D53C75DA-0272-5749-B6C1-F60F36199925}"/>
              </a:ext>
            </a:extLst>
          </p:cNvPr>
          <p:cNvCxnSpPr>
            <a:cxnSpLocks/>
          </p:cNvCxnSpPr>
          <p:nvPr userDrawn="1"/>
        </p:nvCxnSpPr>
        <p:spPr>
          <a:xfrm>
            <a:off x="839416" y="5013176"/>
            <a:ext cx="4392488" cy="0"/>
          </a:xfrm>
          <a:prstGeom prst="line">
            <a:avLst/>
          </a:prstGeom>
          <a:ln w="50800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vå punktlistor (jämföre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720000" y="1600201"/>
            <a:ext cx="504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lang="sv-SE" sz="1600" smtClean="0">
                <a:solidFill>
                  <a:schemeClr val="tx1"/>
                </a:solidFill>
              </a:defRPr>
            </a:lvl1pPr>
            <a:lvl2pPr marL="540000" indent="-171450">
              <a:lnSpc>
                <a:spcPct val="100000"/>
              </a:lnSpc>
              <a:buClr>
                <a:schemeClr val="accent1"/>
              </a:buClr>
              <a:buFontTx/>
              <a:buBlip>
                <a:blip r:embed="rId2"/>
              </a:buBlip>
              <a:defRPr lang="sv-SE" sz="12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lang="sv-SE" sz="900" smtClean="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lang="sv-SE" sz="800" smtClean="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lang="sv-SE" sz="700"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 noProof="0"/>
              <a:t>Nivå (försök undvika flera rader)</a:t>
            </a:r>
          </a:p>
          <a:p>
            <a:pPr lvl="1"/>
            <a:r>
              <a:rPr lang="sv-SE" noProof="0"/>
              <a:t>Nivå 2 (försök undvika flera rader)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20000" y="1600201"/>
            <a:ext cx="504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lang="sv-SE" sz="1600" smtClean="0">
                <a:solidFill>
                  <a:schemeClr val="tx1"/>
                </a:solidFill>
              </a:defRPr>
            </a:lvl1pPr>
            <a:lvl2pPr marL="540000" indent="-171450">
              <a:lnSpc>
                <a:spcPct val="100000"/>
              </a:lnSpc>
              <a:buClr>
                <a:schemeClr val="accent1"/>
              </a:buClr>
              <a:buFontTx/>
              <a:buBlip>
                <a:blip r:embed="rId2"/>
              </a:buBlip>
              <a:defRPr lang="sv-SE" sz="12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lang="sv-SE" sz="900" smtClean="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lang="sv-SE" sz="800" smtClean="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lang="sv-SE" sz="700"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 noProof="0"/>
              <a:t>Nivå (försök undvika flera rader)</a:t>
            </a:r>
          </a:p>
          <a:p>
            <a:pPr lvl="1"/>
            <a:r>
              <a:rPr lang="sv-SE" noProof="0"/>
              <a:t>Nivå 2 (försök undvika flera rader)</a:t>
            </a:r>
          </a:p>
        </p:txBody>
      </p:sp>
      <p:sp>
        <p:nvSpPr>
          <p:cNvPr id="10" name="Rubrik 1"/>
          <p:cNvSpPr>
            <a:spLocks noGrp="1"/>
          </p:cNvSpPr>
          <p:nvPr>
            <p:ph type="title" hasCustomPrompt="1"/>
          </p:nvPr>
        </p:nvSpPr>
        <p:spPr>
          <a:xfrm>
            <a:off x="720000" y="476672"/>
            <a:ext cx="8640000" cy="10116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b="1" cap="none" baseline="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Sidrubrik</a:t>
            </a:r>
          </a:p>
        </p:txBody>
      </p:sp>
      <p:pic>
        <p:nvPicPr>
          <p:cNvPr id="7" name="Bildobjekt 6" descr="En bild som visar objekt&#10;&#10;&#10;&#10;Automatiskt genererad beskrivning">
            <a:extLst>
              <a:ext uri="{FF2B5EF4-FFF2-40B4-BE49-F238E27FC236}">
                <a16:creationId xmlns:a16="http://schemas.microsoft.com/office/drawing/2014/main" id="{01781D0E-8A5B-2A46-95E9-95002A8DAF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800"/>
            <a:ext cx="1267200" cy="2674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5FAF-C446-4651-AD57-BD1C991B3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83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 Två punktlistor med titel (Jämföre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720000" y="1535113"/>
            <a:ext cx="5040000" cy="639762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/>
              <a:t>Titel vänster box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20000" y="1535113"/>
            <a:ext cx="5040000" cy="63976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sv-SE" sz="2400" b="0" cap="none" baseline="0" dirty="0">
                <a:solidFill>
                  <a:schemeClr val="bg1"/>
                </a:solidFill>
              </a:defRPr>
            </a:lvl1pPr>
          </a:lstStyle>
          <a:p>
            <a:pPr marL="342900" lvl="0" indent="-342900" algn="ctr"/>
            <a:r>
              <a:rPr lang="sv-SE" noProof="0"/>
              <a:t>Titel höger box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sz="half" idx="13" hasCustomPrompt="1"/>
          </p:nvPr>
        </p:nvSpPr>
        <p:spPr>
          <a:xfrm>
            <a:off x="6120000" y="2382997"/>
            <a:ext cx="50400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lang="sv-SE" sz="1600" smtClean="0">
                <a:solidFill>
                  <a:schemeClr val="tx1"/>
                </a:solidFill>
              </a:defRPr>
            </a:lvl1pPr>
            <a:lvl2pPr marL="540000" indent="-171450">
              <a:lnSpc>
                <a:spcPct val="100000"/>
              </a:lnSpc>
              <a:buClr>
                <a:schemeClr val="accent1"/>
              </a:buClr>
              <a:buFontTx/>
              <a:buBlip>
                <a:blip r:embed="rId2"/>
              </a:buBlip>
              <a:defRPr lang="sv-SE" sz="12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lang="sv-SE" sz="900" smtClean="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lang="sv-SE" sz="800" smtClean="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lang="sv-SE" sz="700"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 noProof="0"/>
              <a:t>Nivå (försök undvika flera rader)</a:t>
            </a:r>
          </a:p>
          <a:p>
            <a:pPr lvl="1"/>
            <a:r>
              <a:rPr lang="sv-SE" noProof="0"/>
              <a:t>Nivå 2 (försök undvika flera rader)</a:t>
            </a:r>
          </a:p>
        </p:txBody>
      </p:sp>
      <p:sp>
        <p:nvSpPr>
          <p:cNvPr id="11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720000" y="2382998"/>
            <a:ext cx="50400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lang="sv-SE" sz="1600" smtClean="0">
                <a:solidFill>
                  <a:schemeClr val="tx1"/>
                </a:solidFill>
              </a:defRPr>
            </a:lvl1pPr>
            <a:lvl2pPr marL="540000" indent="-171450">
              <a:lnSpc>
                <a:spcPct val="100000"/>
              </a:lnSpc>
              <a:buClr>
                <a:schemeClr val="accent1"/>
              </a:buClr>
              <a:buFontTx/>
              <a:buBlip>
                <a:blip r:embed="rId2"/>
              </a:buBlip>
              <a:defRPr lang="sv-SE" sz="12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lang="sv-SE" sz="900" smtClean="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lang="sv-SE" sz="800" smtClean="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lang="sv-SE" sz="700"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 noProof="0"/>
              <a:t>Nivå (försök undvika flera rader)</a:t>
            </a:r>
          </a:p>
          <a:p>
            <a:pPr lvl="1"/>
            <a:r>
              <a:rPr lang="sv-SE" noProof="0"/>
              <a:t>Nivå 2 (försök undvika flera rader)</a:t>
            </a:r>
          </a:p>
        </p:txBody>
      </p:sp>
      <p:sp>
        <p:nvSpPr>
          <p:cNvPr id="14" name="Rubrik 1"/>
          <p:cNvSpPr>
            <a:spLocks noGrp="1"/>
          </p:cNvSpPr>
          <p:nvPr>
            <p:ph type="title" hasCustomPrompt="1"/>
          </p:nvPr>
        </p:nvSpPr>
        <p:spPr>
          <a:xfrm>
            <a:off x="720000" y="476672"/>
            <a:ext cx="9000000" cy="10116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b="1" cap="none" baseline="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Sidrubrik</a:t>
            </a:r>
          </a:p>
        </p:txBody>
      </p:sp>
      <p:pic>
        <p:nvPicPr>
          <p:cNvPr id="12" name="Bildobjekt 11" descr="En bild som visar objekt&#10;&#10;&#10;&#10;Automatiskt genererad beskrivning">
            <a:extLst>
              <a:ext uri="{FF2B5EF4-FFF2-40B4-BE49-F238E27FC236}">
                <a16:creationId xmlns:a16="http://schemas.microsoft.com/office/drawing/2014/main" id="{E7807293-81FE-1A4F-A172-93014D89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800"/>
            <a:ext cx="1267200" cy="267429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4F6018F-185C-4AC1-9474-CD91C36155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54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vsni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51BD58D2-0B89-E941-85FE-70BFDD25B866}"/>
              </a:ext>
            </a:extLst>
          </p:cNvPr>
          <p:cNvSpPr/>
          <p:nvPr userDrawn="1"/>
        </p:nvSpPr>
        <p:spPr>
          <a:xfrm>
            <a:off x="0" y="5789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41B2135-B24B-9643-95A6-9965B9F58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4B0F3DBC-E784-4F4C-AC28-D0CAB73D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3640" y="6447600"/>
            <a:ext cx="596759" cy="129600"/>
          </a:xfrm>
          <a:solidFill>
            <a:srgbClr val="D40026"/>
          </a:solidFill>
        </p:spPr>
        <p:txBody>
          <a:bodyPr lIns="90000">
            <a:normAutofit/>
          </a:bodyPr>
          <a:lstStyle>
            <a:lvl1pPr marL="855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18F90EC5-3A59-0344-8567-2A00FB959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6DBA3202-4764-E542-9C69-A211002EBE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41" y="3931296"/>
            <a:ext cx="4517776" cy="1945967"/>
          </a:xfrm>
        </p:spPr>
        <p:txBody>
          <a:bodyPr anchor="t" anchorCtr="0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mall för rubrikformat</a:t>
            </a:r>
          </a:p>
        </p:txBody>
      </p:sp>
      <p:cxnSp>
        <p:nvCxnSpPr>
          <p:cNvPr id="16" name="Rak 15">
            <a:extLst>
              <a:ext uri="{FF2B5EF4-FFF2-40B4-BE49-F238E27FC236}">
                <a16:creationId xmlns:a16="http://schemas.microsoft.com/office/drawing/2014/main" id="{6972DBD6-3242-AE49-941D-70621F8918D6}"/>
              </a:ext>
            </a:extLst>
          </p:cNvPr>
          <p:cNvCxnSpPr>
            <a:cxnSpLocks/>
          </p:cNvCxnSpPr>
          <p:nvPr userDrawn="1"/>
        </p:nvCxnSpPr>
        <p:spPr>
          <a:xfrm>
            <a:off x="839416" y="3789040"/>
            <a:ext cx="4392000" cy="0"/>
          </a:xfrm>
          <a:prstGeom prst="line">
            <a:avLst/>
          </a:prstGeom>
          <a:ln w="508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19">
            <a:extLst>
              <a:ext uri="{FF2B5EF4-FFF2-40B4-BE49-F238E27FC236}">
                <a16:creationId xmlns:a16="http://schemas.microsoft.com/office/drawing/2014/main" id="{62E06936-0B9A-4844-83FD-87A1B98136C1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3D3FC-82C5-4DF3-AB78-3F9D2172579D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0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708B2374-C8C1-3E42-8BE3-BB8BCB41C16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93999" y="1874810"/>
            <a:ext cx="2415600" cy="2415600"/>
          </a:xfrm>
        </p:spPr>
        <p:txBody>
          <a:bodyPr/>
          <a:lstStyle>
            <a:lvl1pPr marL="10800" indent="0">
              <a:buFontTx/>
              <a:buNone/>
              <a:defRPr/>
            </a:lvl1pPr>
          </a:lstStyle>
          <a:p>
            <a:r>
              <a:rPr lang="sv-SE" dirty="0"/>
              <a:t>Ikon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8EBF4604-EDB7-844F-B7CB-F0F31A521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33502" y="4509120"/>
            <a:ext cx="3744142" cy="431403"/>
          </a:xfrm>
        </p:spPr>
        <p:txBody>
          <a:bodyPr>
            <a:noAutofit/>
          </a:bodyPr>
          <a:lstStyle>
            <a:lvl1pPr marL="8550" indent="0" algn="ctr">
              <a:buNone/>
              <a:defRPr sz="1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16C490A9-391E-2946-B56F-FDF6FEBC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sv-SE" noProof="0"/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7DD2EDDF-93B6-43F8-A706-FF1579EC125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>
            <a:normAutofit/>
          </a:bodyPr>
          <a:lstStyle>
            <a:lvl1pPr marL="10800" indent="0"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4CF93753-BB2E-4F2D-9CD5-7000367A8432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741E2-D267-4054-A704-030FC2AEE40C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4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n ikon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E570C6C-8008-8647-9817-9F60F5242A18}"/>
              </a:ext>
            </a:extLst>
          </p:cNvPr>
          <p:cNvSpPr/>
          <p:nvPr userDrawn="1"/>
        </p:nvSpPr>
        <p:spPr>
          <a:xfrm>
            <a:off x="7008000" y="4663872"/>
            <a:ext cx="5184000" cy="2194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5">
            <a:extLst>
              <a:ext uri="{FF2B5EF4-FFF2-40B4-BE49-F238E27FC236}">
                <a16:creationId xmlns:a16="http://schemas.microsoft.com/office/drawing/2014/main" id="{9B8A16C3-EB6D-9148-A1E4-061A7A1BE7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8000" y="0"/>
            <a:ext cx="5184000" cy="4663871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7877CF-6CA0-5842-BDF7-65E0703DF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D7B56E90-8EEB-F44C-847A-8E705E3DEB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42C5A509-AEFE-974B-8FCA-9AC7AA1124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8888" y="5013325"/>
            <a:ext cx="3311574" cy="1566863"/>
          </a:xfrm>
        </p:spPr>
        <p:txBody>
          <a:bodyPr>
            <a:noAutofit/>
          </a:bodyPr>
          <a:lstStyle>
            <a:lvl1pPr marL="180000" indent="-423450">
              <a:spcAft>
                <a:spcPts val="1700"/>
              </a:spcAft>
              <a:buFontTx/>
              <a:buBlip>
                <a:blip r:embed="rId3"/>
              </a:buBlip>
              <a:defRPr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Punkt 1
Punkt 2
Punkt 3</a:t>
            </a:r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4F7A7AC0-7895-7D49-8B71-B71C1D3248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20462" y="4365625"/>
            <a:ext cx="792162" cy="792163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sv-SE" dirty="0"/>
              <a:t>Ikon</a:t>
            </a:r>
          </a:p>
        </p:txBody>
      </p:sp>
      <p:sp>
        <p:nvSpPr>
          <p:cNvPr id="18" name="Rubrik 1">
            <a:extLst>
              <a:ext uri="{FF2B5EF4-FFF2-40B4-BE49-F238E27FC236}">
                <a16:creationId xmlns:a16="http://schemas.microsoft.com/office/drawing/2014/main" id="{955F1407-FE75-8345-8310-CC3208A2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sv-SE" noProof="0"/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375FD265-45AD-47E3-865E-6E1EC1FDDE2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>
            <a:normAutofit/>
          </a:bodyPr>
          <a:lstStyle>
            <a:lvl1pPr marL="10800" indent="0"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5" name="textruta 19">
            <a:extLst>
              <a:ext uri="{FF2B5EF4-FFF2-40B4-BE49-F238E27FC236}">
                <a16:creationId xmlns:a16="http://schemas.microsoft.com/office/drawing/2014/main" id="{7C66D66E-377B-462A-9B18-9A9694D7DB9E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FAF31-4726-4FF1-A6DF-AFAED8F7FF39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/>
          </a:p>
        </p:txBody>
      </p:sp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1BDF0783-3309-BD4C-B6BE-747864A9B8B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84688" y="1196752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3" name="Platshållare för bild 3">
            <a:extLst>
              <a:ext uri="{FF2B5EF4-FFF2-40B4-BE49-F238E27FC236}">
                <a16:creationId xmlns:a16="http://schemas.microsoft.com/office/drawing/2014/main" id="{814D2148-BD10-3546-9860-93CB8CC33C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84032" y="1196752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4" name="Platshållare för bild 3">
            <a:extLst>
              <a:ext uri="{FF2B5EF4-FFF2-40B4-BE49-F238E27FC236}">
                <a16:creationId xmlns:a16="http://schemas.microsoft.com/office/drawing/2014/main" id="{8100653A-B7B0-B742-81AB-7C0E9943E90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83376" y="1196752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5" name="Platshållare för bild 3">
            <a:extLst>
              <a:ext uri="{FF2B5EF4-FFF2-40B4-BE49-F238E27FC236}">
                <a16:creationId xmlns:a16="http://schemas.microsoft.com/office/drawing/2014/main" id="{96294E82-27D3-F444-82BA-C804D76F6EF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82720" y="1196752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2ABEB5BA-C9E8-754E-AE69-4DF87096FE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95800" y="2780706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17" name="Platshållare för text 10">
            <a:extLst>
              <a:ext uri="{FF2B5EF4-FFF2-40B4-BE49-F238E27FC236}">
                <a16:creationId xmlns:a16="http://schemas.microsoft.com/office/drawing/2014/main" id="{D448CBBC-EF74-3D4D-81ED-5C5A8514B7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95800" y="30420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18" name="Platshållare för text 10">
            <a:extLst>
              <a:ext uri="{FF2B5EF4-FFF2-40B4-BE49-F238E27FC236}">
                <a16:creationId xmlns:a16="http://schemas.microsoft.com/office/drawing/2014/main" id="{FAC2EB44-F634-134D-BE33-08CD247261D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68479" y="2780706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19" name="Platshållare för text 10">
            <a:extLst>
              <a:ext uri="{FF2B5EF4-FFF2-40B4-BE49-F238E27FC236}">
                <a16:creationId xmlns:a16="http://schemas.microsoft.com/office/drawing/2014/main" id="{B30680F2-28F2-774E-BFFE-3061170F08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8479" y="30420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0" name="Platshållare för text 10">
            <a:extLst>
              <a:ext uri="{FF2B5EF4-FFF2-40B4-BE49-F238E27FC236}">
                <a16:creationId xmlns:a16="http://schemas.microsoft.com/office/drawing/2014/main" id="{6D82F8D9-BB30-6F45-B78E-6ABC2B2CA5C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41158" y="2780706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1" name="Platshållare för text 10">
            <a:extLst>
              <a:ext uri="{FF2B5EF4-FFF2-40B4-BE49-F238E27FC236}">
                <a16:creationId xmlns:a16="http://schemas.microsoft.com/office/drawing/2014/main" id="{B19D56B0-3F19-654F-BAE8-EB85751F8D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1158" y="30420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2" name="Platshållare för text 10">
            <a:extLst>
              <a:ext uri="{FF2B5EF4-FFF2-40B4-BE49-F238E27FC236}">
                <a16:creationId xmlns:a16="http://schemas.microsoft.com/office/drawing/2014/main" id="{90C7E608-544B-7543-92B3-1E23DD840A6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3837" y="2780706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3" name="Platshållare för text 10">
            <a:extLst>
              <a:ext uri="{FF2B5EF4-FFF2-40B4-BE49-F238E27FC236}">
                <a16:creationId xmlns:a16="http://schemas.microsoft.com/office/drawing/2014/main" id="{0BFAFA1D-F90D-604F-94FD-6753B3E05F3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3837" y="30420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4" name="Platshållare för bild 3">
            <a:extLst>
              <a:ext uri="{FF2B5EF4-FFF2-40B4-BE49-F238E27FC236}">
                <a16:creationId xmlns:a16="http://schemas.microsoft.com/office/drawing/2014/main" id="{27CFC289-3029-234A-BF2F-EE59593738D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484688" y="3788818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5" name="Platshållare för bild 3">
            <a:extLst>
              <a:ext uri="{FF2B5EF4-FFF2-40B4-BE49-F238E27FC236}">
                <a16:creationId xmlns:a16="http://schemas.microsoft.com/office/drawing/2014/main" id="{6FFFDFDB-40DF-3E42-A428-1C3C484360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84032" y="3788818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6" name="Platshållare för bild 3">
            <a:extLst>
              <a:ext uri="{FF2B5EF4-FFF2-40B4-BE49-F238E27FC236}">
                <a16:creationId xmlns:a16="http://schemas.microsoft.com/office/drawing/2014/main" id="{588B7E1A-6931-884E-BF09-B2C7DF94EA0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283376" y="3788818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7" name="Platshållare för bild 3">
            <a:extLst>
              <a:ext uri="{FF2B5EF4-FFF2-40B4-BE49-F238E27FC236}">
                <a16:creationId xmlns:a16="http://schemas.microsoft.com/office/drawing/2014/main" id="{95464823-04BA-9040-8887-3A08F536A2D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182720" y="3788818"/>
            <a:ext cx="1400400" cy="1400400"/>
          </a:xfrm>
          <a:prstGeom prst="ellipse">
            <a:avLst/>
          </a:prstGeo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8" name="Platshållare för text 10">
            <a:extLst>
              <a:ext uri="{FF2B5EF4-FFF2-40B4-BE49-F238E27FC236}">
                <a16:creationId xmlns:a16="http://schemas.microsoft.com/office/drawing/2014/main" id="{8EFABB34-155B-2B47-B78A-376F92BCB9B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95800" y="5372772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29" name="Platshållare för text 10">
            <a:extLst>
              <a:ext uri="{FF2B5EF4-FFF2-40B4-BE49-F238E27FC236}">
                <a16:creationId xmlns:a16="http://schemas.microsoft.com/office/drawing/2014/main" id="{00A351DD-C903-9E42-9741-C932319FA43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95800" y="56412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0" name="Platshållare för text 10">
            <a:extLst>
              <a:ext uri="{FF2B5EF4-FFF2-40B4-BE49-F238E27FC236}">
                <a16:creationId xmlns:a16="http://schemas.microsoft.com/office/drawing/2014/main" id="{EA489085-1C69-BE4B-9CAB-AA4D316CEFF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68479" y="5372772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1" name="Platshållare för text 10">
            <a:extLst>
              <a:ext uri="{FF2B5EF4-FFF2-40B4-BE49-F238E27FC236}">
                <a16:creationId xmlns:a16="http://schemas.microsoft.com/office/drawing/2014/main" id="{8D66631F-0FCB-4747-8D96-344B14EC4F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68479" y="56412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2" name="Platshållare för text 10">
            <a:extLst>
              <a:ext uri="{FF2B5EF4-FFF2-40B4-BE49-F238E27FC236}">
                <a16:creationId xmlns:a16="http://schemas.microsoft.com/office/drawing/2014/main" id="{F45B1313-E216-F840-A578-5F18C9B50C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41158" y="5372772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3" name="Platshållare för text 10">
            <a:extLst>
              <a:ext uri="{FF2B5EF4-FFF2-40B4-BE49-F238E27FC236}">
                <a16:creationId xmlns:a16="http://schemas.microsoft.com/office/drawing/2014/main" id="{B57F82BD-B8E6-8042-82B3-A8DA1464CA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1158" y="56412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4" name="Platshållare för text 10">
            <a:extLst>
              <a:ext uri="{FF2B5EF4-FFF2-40B4-BE49-F238E27FC236}">
                <a16:creationId xmlns:a16="http://schemas.microsoft.com/office/drawing/2014/main" id="{9F73CB60-0D64-1F4B-8B09-5C8B8A79332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13837" y="5372772"/>
            <a:ext cx="1872679" cy="270000"/>
          </a:xfrm>
        </p:spPr>
        <p:txBody>
          <a:bodyPr lIns="125999" tIns="46800" rIns="125999">
            <a:noAutofit/>
          </a:bodyPr>
          <a:lstStyle>
            <a:lvl1pPr marL="10800" indent="0" algn="ctr"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5" name="Platshållare för text 10">
            <a:extLst>
              <a:ext uri="{FF2B5EF4-FFF2-40B4-BE49-F238E27FC236}">
                <a16:creationId xmlns:a16="http://schemas.microsoft.com/office/drawing/2014/main" id="{6EE5FA54-3642-9445-92E4-00AA07412F4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13837" y="5641200"/>
            <a:ext cx="1872679" cy="183927"/>
          </a:xfrm>
        </p:spPr>
        <p:txBody>
          <a:bodyPr lIns="125999" rIns="125999" anchor="ctr" anchorCtr="0">
            <a:noAutofit/>
          </a:bodyPr>
          <a:lstStyle>
            <a:lvl1pPr marL="1080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namn</a:t>
            </a:r>
          </a:p>
        </p:txBody>
      </p:sp>
      <p:sp>
        <p:nvSpPr>
          <p:cNvPr id="39" name="Rubrik 1">
            <a:extLst>
              <a:ext uri="{FF2B5EF4-FFF2-40B4-BE49-F238E27FC236}">
                <a16:creationId xmlns:a16="http://schemas.microsoft.com/office/drawing/2014/main" id="{8DDF99A1-3607-6B42-800E-DF9B3D2E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7"/>
            <a:ext cx="2700000" cy="1307803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sv-SE" noProof="0"/>
          </a:p>
        </p:txBody>
      </p:sp>
      <p:sp>
        <p:nvSpPr>
          <p:cNvPr id="36" name="Content Placeholder 17">
            <a:extLst>
              <a:ext uri="{FF2B5EF4-FFF2-40B4-BE49-F238E27FC236}">
                <a16:creationId xmlns:a16="http://schemas.microsoft.com/office/drawing/2014/main" id="{11946D43-48B6-40DD-BC6A-0DC88CC2E325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20725" y="2166023"/>
            <a:ext cx="2699275" cy="392727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37" name="textruta 19">
            <a:extLst>
              <a:ext uri="{FF2B5EF4-FFF2-40B4-BE49-F238E27FC236}">
                <a16:creationId xmlns:a16="http://schemas.microsoft.com/office/drawing/2014/main" id="{83E2B089-0818-4DF9-BAC2-9752F93CF703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5B34C8-714E-40D1-9072-3246E8B0C0DD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15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 en sp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4FDBE45-F9F7-024A-8A0C-E77D822A2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AC50AAD8-88E5-1044-A43C-9BC9F904E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900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AD5582F-A9D8-4D84-8721-44D3FA1AFA7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1044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</p:spTree>
    <p:extLst>
      <p:ext uri="{BB962C8B-B14F-4D97-AF65-F5344CB8AC3E}">
        <p14:creationId xmlns:p14="http://schemas.microsoft.com/office/powerpoint/2010/main" val="5923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 två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F271C74-1808-5846-9998-46AD4965C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C46C1A7F-48A3-7E49-9264-0821A073A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900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34386C8E-F5C6-47E1-AED1-1A613C4437E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10440000" cy="4320000"/>
          </a:xfrm>
        </p:spPr>
        <p:txBody>
          <a:bodyPr numCol="2"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</p:spTree>
    <p:extLst>
      <p:ext uri="{BB962C8B-B14F-4D97-AF65-F5344CB8AC3E}">
        <p14:creationId xmlns:p14="http://schemas.microsoft.com/office/powerpoint/2010/main" val="6725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 tre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BDF7867-ECDE-6141-B623-9B853DC4B1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4A64B94C-E6EB-8E4D-BC91-2A7C13ACB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900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48C0F339-9F1F-432D-87C2-20FA042A434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10440000" cy="4320000"/>
          </a:xfrm>
        </p:spPr>
        <p:txBody>
          <a:bodyPr numCol="3"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</p:spTree>
    <p:extLst>
      <p:ext uri="{BB962C8B-B14F-4D97-AF65-F5344CB8AC3E}">
        <p14:creationId xmlns:p14="http://schemas.microsoft.com/office/powerpoint/2010/main" val="14315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04400" y="0"/>
            <a:ext cx="2487600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C9188513-E597-764F-93CE-50C4EB012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828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A9E87E78-D1DB-42EB-B326-0D8AE95C727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4" y="1845304"/>
            <a:ext cx="828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2" name="textruta 19">
            <a:extLst>
              <a:ext uri="{FF2B5EF4-FFF2-40B4-BE49-F238E27FC236}">
                <a16:creationId xmlns:a16="http://schemas.microsoft.com/office/drawing/2014/main" id="{7B9966AB-21DF-4918-BDB8-4F3F59462BC5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FE48D2-37C2-4B0D-902D-D61430896C96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4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kel Agenda pi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720000" y="620688"/>
            <a:ext cx="7214592" cy="101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sv-SE" sz="3200" b="1" cap="none" baseline="0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187AAD1F-BD64-4D57-8B4F-704145B28207}"/>
              </a:ext>
            </a:extLst>
          </p:cNvPr>
          <p:cNvSpPr txBox="1">
            <a:spLocks/>
          </p:cNvSpPr>
          <p:nvPr userDrawn="1"/>
        </p:nvSpPr>
        <p:spPr>
          <a:xfrm>
            <a:off x="720000" y="620688"/>
            <a:ext cx="5754375" cy="101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sv-SE" sz="3200" b="1" cap="none" baseline="0" dirty="0">
              <a:solidFill>
                <a:schemeClr val="tx1"/>
              </a:solidFill>
            </a:endParaRPr>
          </a:p>
        </p:txBody>
      </p:sp>
      <p:sp>
        <p:nvSpPr>
          <p:cNvPr id="6" name="Platshållare för text 10">
            <a:extLst>
              <a:ext uri="{FF2B5EF4-FFF2-40B4-BE49-F238E27FC236}">
                <a16:creationId xmlns:a16="http://schemas.microsoft.com/office/drawing/2014/main" id="{E1AC2F6C-E09E-41AD-9A56-F94E9D2D57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4375" y="1834965"/>
            <a:ext cx="5760000" cy="4321174"/>
          </a:xfrm>
        </p:spPr>
        <p:txBody>
          <a:bodyPr numCol="1" spcCol="252000">
            <a:no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sv-SE" noProof="0"/>
              <a:t>Punkt 1</a:t>
            </a:r>
          </a:p>
          <a:p>
            <a:endParaRPr lang="sv-SE" noProof="0"/>
          </a:p>
          <a:p>
            <a:r>
              <a:rPr lang="sv-SE" noProof="0"/>
              <a:t>Punkt 2</a:t>
            </a:r>
          </a:p>
          <a:p>
            <a:endParaRPr lang="sv-SE" noProof="0"/>
          </a:p>
          <a:p>
            <a:r>
              <a:rPr lang="sv-SE" noProof="0"/>
              <a:t>Punkt 3</a:t>
            </a:r>
          </a:p>
          <a:p>
            <a:endParaRPr lang="sv-SE" noProof="0"/>
          </a:p>
          <a:p>
            <a:r>
              <a:rPr lang="sv-SE" noProof="0"/>
              <a:t>Punkt 4</a:t>
            </a:r>
          </a:p>
          <a:p>
            <a:endParaRPr lang="sv-SE" noProof="0"/>
          </a:p>
          <a:p>
            <a:r>
              <a:rPr lang="sv-SE" noProof="0"/>
              <a:t>Punkt 5</a:t>
            </a:r>
          </a:p>
        </p:txBody>
      </p:sp>
      <p:sp>
        <p:nvSpPr>
          <p:cNvPr id="8" name="Rektangel 3">
            <a:extLst>
              <a:ext uri="{FF2B5EF4-FFF2-40B4-BE49-F238E27FC236}">
                <a16:creationId xmlns:a16="http://schemas.microsoft.com/office/drawing/2014/main" id="{21F130C9-2EC9-4DFE-8D75-BB6C2CF41CE4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4">
            <a:extLst>
              <a:ext uri="{FF2B5EF4-FFF2-40B4-BE49-F238E27FC236}">
                <a16:creationId xmlns:a16="http://schemas.microsoft.com/office/drawing/2014/main" id="{7FE69FEF-1D6E-4B01-BF91-D621028A4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pic>
        <p:nvPicPr>
          <p:cNvPr id="10" name="Bildobjekt 7">
            <a:extLst>
              <a:ext uri="{FF2B5EF4-FFF2-40B4-BE49-F238E27FC236}">
                <a16:creationId xmlns:a16="http://schemas.microsoft.com/office/drawing/2014/main" id="{E9D50BA8-CAD7-48FF-B1D2-6BF6EA282E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3999" y="1864692"/>
            <a:ext cx="2412000" cy="2412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390C1A-05E4-4FF1-8D5F-621584BA5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75016"/>
            <a:ext cx="5754375" cy="1009651"/>
          </a:xfrm>
        </p:spPr>
        <p:txBody>
          <a:bodyPr/>
          <a:lstStyle>
            <a:lvl1pPr>
              <a:defRPr b="1"/>
            </a:lvl1pPr>
          </a:lstStyle>
          <a:p>
            <a:r>
              <a:rPr lang="sv-SE" noProof="0"/>
              <a:t>Agenda</a:t>
            </a:r>
          </a:p>
        </p:txBody>
      </p:sp>
      <p:sp>
        <p:nvSpPr>
          <p:cNvPr id="12" name="textruta 19">
            <a:extLst>
              <a:ext uri="{FF2B5EF4-FFF2-40B4-BE49-F238E27FC236}">
                <a16:creationId xmlns:a16="http://schemas.microsoft.com/office/drawing/2014/main" id="{13EF3131-9AFF-4428-B919-3A433D8131CC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A7B7D8BD-A34B-4CB0-9AA0-1034E445B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F63F1-90AB-42A2-A2E7-30FD04F94462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B042E7-071A-4C95-BE37-EB523008BF62}"/>
              </a:ext>
            </a:extLst>
          </p:cNvPr>
          <p:cNvSpPr/>
          <p:nvPr userDrawn="1"/>
        </p:nvSpPr>
        <p:spPr>
          <a:xfrm>
            <a:off x="720000" y="6447292"/>
            <a:ext cx="590400" cy="1260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68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8000" y="0"/>
            <a:ext cx="5184000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B1909C55-69A3-9A46-A1A5-6B6F65550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9A90120E-8603-47CF-A1AA-A64D626917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0762C6CC-17BF-47F2-B5A3-E441CDEC9841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0701C-63DB-4819-AF65-80C935B954C8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9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000" y="0"/>
            <a:ext cx="8316000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67F10D78-B03E-4A41-9B96-5AC60BA572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B855CE0D-CB30-483E-B09A-B1F46CBE26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7341B8EE-78A7-44B4-9041-95836E93381E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A1433-0AA8-4BDF-A659-0DE92F1B4716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8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 uta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5">
            <a:extLst>
              <a:ext uri="{FF2B5EF4-FFF2-40B4-BE49-F238E27FC236}">
                <a16:creationId xmlns:a16="http://schemas.microsoft.com/office/drawing/2014/main" id="{5F8A03B4-D6D5-5F41-8A1F-9CF003A1E5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2481541" y="0"/>
            <a:ext cx="9692025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CF55446-FF84-7C44-AF59-3038DB8827A6}"/>
              </a:ext>
            </a:extLst>
          </p:cNvPr>
          <p:cNvSpPr/>
          <p:nvPr userDrawn="1"/>
        </p:nvSpPr>
        <p:spPr>
          <a:xfrm>
            <a:off x="1" y="0"/>
            <a:ext cx="24815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EAEE2B0-0D87-8245-AB85-4ECBCB377F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B3DBF63F-D76E-BF41-B2BC-A273AD54C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A141D149-D18D-974C-924E-D62D8F8D6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3640" y="6447600"/>
            <a:ext cx="596759" cy="129600"/>
          </a:xfrm>
          <a:solidFill>
            <a:srgbClr val="D40026"/>
          </a:solidFill>
        </p:spPr>
        <p:txBody>
          <a:bodyPr lIns="90000">
            <a:normAutofit/>
          </a:bodyPr>
          <a:lstStyle>
            <a:lvl1pPr marL="855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6E182D5F-BA68-4A56-B2F5-42A7A8CB097C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32416-2A4B-41CF-938E-4CE4B4171E53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1G - 60/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7" name="Rubrik 1">
            <a:extLst>
              <a:ext uri="{FF2B5EF4-FFF2-40B4-BE49-F238E27FC236}">
                <a16:creationId xmlns:a16="http://schemas.microsoft.com/office/drawing/2014/main" id="{64770928-CA1D-CC40-9D0C-223B9D527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0AADD26-5570-4B55-990F-173AB65D2FB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EFA4C-9632-43FD-A7D1-F235D821C36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130606"/>
            <a:ext cx="4088240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EC3EBB99-056F-4988-9CDE-7B45832D494A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961B-14FE-4ED8-943C-D3EBF7EC588A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02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kt 1A - 60/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7" name="Rubrik 1">
            <a:extLst>
              <a:ext uri="{FF2B5EF4-FFF2-40B4-BE49-F238E27FC236}">
                <a16:creationId xmlns:a16="http://schemas.microsoft.com/office/drawing/2014/main" id="{64770928-CA1D-CC40-9D0C-223B9D527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0AADD26-5570-4B55-990F-173AB65D2FB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EFA4C-9632-43FD-A7D1-F235D821C36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130606"/>
            <a:ext cx="4088240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48340E42-9DE5-4D0B-9120-5100F12622B2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78F90-4F48-4D1E-8469-C0751F522E2B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06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1T - 60/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7" name="Rubrik 1">
            <a:extLst>
              <a:ext uri="{FF2B5EF4-FFF2-40B4-BE49-F238E27FC236}">
                <a16:creationId xmlns:a16="http://schemas.microsoft.com/office/drawing/2014/main" id="{64770928-CA1D-CC40-9D0C-223B9D527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Klicka här för att ändra mall för rubrikformat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0AADD26-5570-4B55-990F-173AB65D2FB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EFA4C-9632-43FD-A7D1-F235D821C36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130606"/>
            <a:ext cx="4088240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</p:spTree>
    <p:extLst>
      <p:ext uri="{BB962C8B-B14F-4D97-AF65-F5344CB8AC3E}">
        <p14:creationId xmlns:p14="http://schemas.microsoft.com/office/powerpoint/2010/main" val="30934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2G -30/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03B4D334-7E7D-594A-95ED-97CD028DA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7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25906003-12AF-4584-BBDE-2310FC509D7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8A14720-205E-4F59-A3F6-8AEE786A7C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23792" y="1130606"/>
            <a:ext cx="7400608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DA2B46FB-E8CD-4C6A-826B-D2140932139E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0D1D2-F840-4C59-9D64-D0B9D7F0E309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9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2A -30/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8" name="Platshållare för text 4">
            <a:extLst>
              <a:ext uri="{FF2B5EF4-FFF2-40B4-BE49-F238E27FC236}">
                <a16:creationId xmlns:a16="http://schemas.microsoft.com/office/drawing/2014/main" id="{22F35533-B8B5-F541-89FE-140F230793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94800" y="6447600"/>
            <a:ext cx="129600" cy="129600"/>
          </a:xfrm>
          <a:solidFill>
            <a:srgbClr val="D40026"/>
          </a:solid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F980EA7-CBDF-CA4E-93BE-AECDA656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8567" y="6447292"/>
            <a:ext cx="269077" cy="126000"/>
          </a:xfrm>
          <a:prstGeom prst="rect">
            <a:avLst/>
          </a:prstGeom>
        </p:spPr>
        <p:txBody>
          <a:bodyPr vert="horz" lIns="46800" tIns="46800" rIns="46800" bIns="45720" rtlCol="0" anchor="ctr"/>
          <a:lstStyle>
            <a:lvl1pPr>
              <a:defRPr lang="sv-SE" sz="800" b="0" i="0" cap="all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3C83E6-8A24-4E01-B82F-E087E9A482BD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03B4D334-7E7D-594A-95ED-97CD028DA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7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25906003-12AF-4584-BBDE-2310FC509D7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8A14720-205E-4F59-A3F6-8AEE786A7C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23792" y="1130606"/>
            <a:ext cx="7400608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</p:spTree>
    <p:extLst>
      <p:ext uri="{BB962C8B-B14F-4D97-AF65-F5344CB8AC3E}">
        <p14:creationId xmlns:p14="http://schemas.microsoft.com/office/powerpoint/2010/main" val="31476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2T -30/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03B4D334-7E7D-594A-95ED-97CD028DA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7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25906003-12AF-4584-BBDE-2310FC509D7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8A14720-205E-4F59-A3F6-8AEE786A7C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23792" y="1130606"/>
            <a:ext cx="7400608" cy="504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DA35DC18-E0A1-4E7B-8EF3-4E4EB79CB3A9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4BA61-8ED9-43C3-B7FB-6D0474F65D39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1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3 - 0/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BDF7867-ECDE-6141-B623-9B853DC4B1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C51D1C67-8A28-4F4D-B2D5-B9DE8DCE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8"/>
            <a:ext cx="8261964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E5A6-D3E4-4CB3-AA97-74E12142AD3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20000" y="1891852"/>
            <a:ext cx="10440000" cy="432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Diagram i första hand</a:t>
            </a:r>
          </a:p>
        </p:txBody>
      </p:sp>
    </p:spTree>
    <p:extLst>
      <p:ext uri="{BB962C8B-B14F-4D97-AF65-F5344CB8AC3E}">
        <p14:creationId xmlns:p14="http://schemas.microsoft.com/office/powerpoint/2010/main" val="11825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taljerad agenda tab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187AAD1F-BD64-4D57-8B4F-704145B28207}"/>
              </a:ext>
            </a:extLst>
          </p:cNvPr>
          <p:cNvSpPr txBox="1">
            <a:spLocks/>
          </p:cNvSpPr>
          <p:nvPr userDrawn="1"/>
        </p:nvSpPr>
        <p:spPr>
          <a:xfrm>
            <a:off x="720000" y="620688"/>
            <a:ext cx="5760000" cy="101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sv-SE" sz="3200" b="1" cap="none" baseline="0" dirty="0">
              <a:solidFill>
                <a:schemeClr val="tx1"/>
              </a:solidFill>
            </a:endParaRPr>
          </a:p>
        </p:txBody>
      </p:sp>
      <p:sp>
        <p:nvSpPr>
          <p:cNvPr id="8" name="Rektangel 3">
            <a:extLst>
              <a:ext uri="{FF2B5EF4-FFF2-40B4-BE49-F238E27FC236}">
                <a16:creationId xmlns:a16="http://schemas.microsoft.com/office/drawing/2014/main" id="{21F130C9-2EC9-4DFE-8D75-BB6C2CF41CE4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4">
            <a:extLst>
              <a:ext uri="{FF2B5EF4-FFF2-40B4-BE49-F238E27FC236}">
                <a16:creationId xmlns:a16="http://schemas.microsoft.com/office/drawing/2014/main" id="{7FE69FEF-1D6E-4B01-BF91-D621028A4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pic>
        <p:nvPicPr>
          <p:cNvPr id="10" name="Bildobjekt 7">
            <a:extLst>
              <a:ext uri="{FF2B5EF4-FFF2-40B4-BE49-F238E27FC236}">
                <a16:creationId xmlns:a16="http://schemas.microsoft.com/office/drawing/2014/main" id="{E9D50BA8-CAD7-48FF-B1D2-6BF6EA282E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3999" y="1864692"/>
            <a:ext cx="2412000" cy="2412000"/>
          </a:xfrm>
          <a:prstGeom prst="rect">
            <a:avLst/>
          </a:prstGeom>
        </p:spPr>
      </p:pic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CAF02B1-3AAA-43AB-9745-D8DAB2BDA13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20000" y="1845304"/>
            <a:ext cx="5760000" cy="4320000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sv-SE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1C879B-292B-4E10-9DD1-9F31B9237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75016"/>
            <a:ext cx="5760000" cy="1009651"/>
          </a:xfrm>
        </p:spPr>
        <p:txBody>
          <a:bodyPr/>
          <a:lstStyle>
            <a:lvl1pPr>
              <a:defRPr b="1"/>
            </a:lvl1pPr>
          </a:lstStyle>
          <a:p>
            <a:r>
              <a:rPr lang="sv-SE" noProof="0"/>
              <a:t>Agenda</a:t>
            </a:r>
          </a:p>
        </p:txBody>
      </p:sp>
      <p:sp>
        <p:nvSpPr>
          <p:cNvPr id="12" name="textruta 19">
            <a:extLst>
              <a:ext uri="{FF2B5EF4-FFF2-40B4-BE49-F238E27FC236}">
                <a16:creationId xmlns:a16="http://schemas.microsoft.com/office/drawing/2014/main" id="{D152FBE3-D590-4628-A9CA-D9CDCDFCE856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A0C3105-3A15-497F-B5E3-5022EEEEA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C2873-5C8B-44A8-9A94-420CA58F5D5F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4AC401-BDCA-493C-B26C-B8BA3A5CFA56}"/>
              </a:ext>
            </a:extLst>
          </p:cNvPr>
          <p:cNvSpPr/>
          <p:nvPr userDrawn="1"/>
        </p:nvSpPr>
        <p:spPr>
          <a:xfrm>
            <a:off x="720000" y="6447292"/>
            <a:ext cx="590400" cy="1260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12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BBAF8BB3-14B3-6449-8BB2-1C2E051C8A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35863" y="1196975"/>
            <a:ext cx="4087812" cy="4535487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4" name="Rubrik 1">
            <a:extLst>
              <a:ext uri="{FF2B5EF4-FFF2-40B4-BE49-F238E27FC236}">
                <a16:creationId xmlns:a16="http://schemas.microsoft.com/office/drawing/2014/main" id="{ABDC88FE-219C-714E-B591-3FCE23DB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8557984-E896-4551-8B06-C904B20456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6514D95C-9AC8-407D-9CAB-6992BAF60EDE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6EFC5-7684-4AA0-9D7A-9F585BDEBFB8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70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printscree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4" name="Rubrik 1">
            <a:extLst>
              <a:ext uri="{FF2B5EF4-FFF2-40B4-BE49-F238E27FC236}">
                <a16:creationId xmlns:a16="http://schemas.microsoft.com/office/drawing/2014/main" id="{ABDC88FE-219C-714E-B591-3FCE23DB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509-BBB4-4741-ABDD-95D43A6B383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568432" y="1185036"/>
            <a:ext cx="4087812" cy="23034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1093656-77DF-40AA-8B8D-5989A220430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568432" y="3645024"/>
            <a:ext cx="4087812" cy="23034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9C3BB1DD-8D0D-40EB-AEE5-2BFD71B5F9E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9F3B2F1A-249C-4522-B749-BB75763C6ABC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1F0096-6CFD-469B-BD70-495B00184963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9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1BDF0783-3309-BD4C-B6BE-747864A9B8B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84688" y="1196974"/>
            <a:ext cx="7138987" cy="4535489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03B4D334-7E7D-594A-95ED-97CD028DA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681036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1A02F712-46FA-4A6D-BDFB-AD924834BA7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52646860-7AB4-4E19-AA5A-5BFF7A85271F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F2E2E-354F-436B-AAFB-C43D8D184978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5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ra print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C3CA0FA4-EE95-D14A-A704-F9C3C18A6B65}"/>
              </a:ext>
            </a:extLst>
          </p:cNvPr>
          <p:cNvSpPr/>
          <p:nvPr userDrawn="1"/>
        </p:nvSpPr>
        <p:spPr>
          <a:xfrm>
            <a:off x="3876000" y="0"/>
            <a:ext cx="831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CDB8E13-5077-8D40-B5E5-43E3860A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917222F-2038-6649-878B-81B375933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03B4D334-7E7D-594A-95ED-97CD028DA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681036"/>
            <a:ext cx="2700000" cy="1260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35A100A-FF8D-4FA2-A5A7-56E77A1F001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655840" y="1192469"/>
            <a:ext cx="3456384" cy="21216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6BDFDD0-A2AB-435F-94C6-E41B4D21E8D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88234" y="1192469"/>
            <a:ext cx="3456384" cy="21216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C1542E3-9CC1-4753-8429-388FBE214F0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655840" y="3545143"/>
            <a:ext cx="3456384" cy="21216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DA20B9F-D0B2-457E-9FDC-91A09754318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288234" y="3545143"/>
            <a:ext cx="3456384" cy="21216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79342429-1918-4E7A-A820-B2A5DE4152C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2133296"/>
            <a:ext cx="2700000" cy="396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5" name="textruta 19">
            <a:extLst>
              <a:ext uri="{FF2B5EF4-FFF2-40B4-BE49-F238E27FC236}">
                <a16:creationId xmlns:a16="http://schemas.microsoft.com/office/drawing/2014/main" id="{B2F068DC-BDE4-40D0-AEF2-08BFFBFEDA18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A2872-3968-4E16-BED6-9AAE0F56B081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2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644139E-D957-6E43-A181-35C63A38632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E8ACE7D-1C5E-B24B-972A-E1BE2B0E81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26319"/>
            <a:ext cx="1679352" cy="354409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B2875084-56B2-6A47-895F-CA71D4683D3C}"/>
              </a:ext>
            </a:extLst>
          </p:cNvPr>
          <p:cNvSpPr txBox="1"/>
          <p:nvPr userDrawn="1"/>
        </p:nvSpPr>
        <p:spPr>
          <a:xfrm>
            <a:off x="720000" y="5698123"/>
            <a:ext cx="4536504" cy="323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sv-SE" sz="1500" b="1" noProof="0">
                <a:solidFill>
                  <a:schemeClr val="accent2"/>
                </a:solidFill>
              </a:rPr>
              <a:t>www.softronic.se</a:t>
            </a:r>
          </a:p>
        </p:txBody>
      </p:sp>
    </p:spTree>
    <p:extLst>
      <p:ext uri="{BB962C8B-B14F-4D97-AF65-F5344CB8AC3E}">
        <p14:creationId xmlns:p14="http://schemas.microsoft.com/office/powerpoint/2010/main" val="33363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0C0547DC-C2E2-6B4C-AADF-4621122845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00256" y="1834965"/>
            <a:ext cx="2412000" cy="2412000"/>
          </a:xfrm>
          <a:prstGeom prst="rect">
            <a:avLst/>
          </a:prstGeom>
        </p:spPr>
      </p:pic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8EBF4604-EDB7-844F-B7CB-F0F31A521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33502" y="4509120"/>
            <a:ext cx="3744142" cy="431403"/>
          </a:xfrm>
        </p:spPr>
        <p:txBody>
          <a:bodyPr>
            <a:noAutofit/>
          </a:bodyPr>
          <a:lstStyle>
            <a:lvl1pPr marL="855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”Redigera citattext”</a:t>
            </a:r>
          </a:p>
        </p:txBody>
      </p:sp>
      <p:sp>
        <p:nvSpPr>
          <p:cNvPr id="11" name="Platshållare för text 9">
            <a:extLst>
              <a:ext uri="{FF2B5EF4-FFF2-40B4-BE49-F238E27FC236}">
                <a16:creationId xmlns:a16="http://schemas.microsoft.com/office/drawing/2014/main" id="{36AF1077-B241-5C4F-9C1B-1A8801C4F1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27928" y="5590800"/>
            <a:ext cx="3744143" cy="305403"/>
          </a:xfrm>
        </p:spPr>
        <p:txBody>
          <a:bodyPr lIns="90000">
            <a:noAutofit/>
          </a:bodyPr>
          <a:lstStyle>
            <a:lvl1pPr marL="8550" indent="0" algn="ctr"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citatnamn, titel, företag</a:t>
            </a:r>
          </a:p>
        </p:txBody>
      </p:sp>
      <p:sp>
        <p:nvSpPr>
          <p:cNvPr id="13" name="Rubrik 1">
            <a:extLst>
              <a:ext uri="{FF2B5EF4-FFF2-40B4-BE49-F238E27FC236}">
                <a16:creationId xmlns:a16="http://schemas.microsoft.com/office/drawing/2014/main" id="{727A029B-3495-7643-BFD3-7CB4295A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3A5AA6AD-137B-4267-9DD9-92499220F7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2" name="textruta 19">
            <a:extLst>
              <a:ext uri="{FF2B5EF4-FFF2-40B4-BE49-F238E27FC236}">
                <a16:creationId xmlns:a16="http://schemas.microsoft.com/office/drawing/2014/main" id="{4E1566A7-DC03-4404-A4FF-A7C65FB3F775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9FEE3-077F-4A13-9F61-06EC6610DFC8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2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BE6635B3-31FC-8B4D-8E57-2E3325A720F2}"/>
              </a:ext>
            </a:extLst>
          </p:cNvPr>
          <p:cNvSpPr/>
          <p:nvPr userDrawn="1"/>
        </p:nvSpPr>
        <p:spPr>
          <a:xfrm>
            <a:off x="7008000" y="4077072"/>
            <a:ext cx="5184000" cy="2780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9200" y="0"/>
            <a:ext cx="5184000" cy="4077071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endParaRPr lang="sv-SE" dirty="0"/>
          </a:p>
        </p:txBody>
      </p:sp>
      <p:sp>
        <p:nvSpPr>
          <p:cNvPr id="11" name="Platshållare för text 9">
            <a:extLst>
              <a:ext uri="{FF2B5EF4-FFF2-40B4-BE49-F238E27FC236}">
                <a16:creationId xmlns:a16="http://schemas.microsoft.com/office/drawing/2014/main" id="{21B61CE2-4B42-3F4E-BA7F-EF7224BFB6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33502" y="4509120"/>
            <a:ext cx="3744142" cy="431403"/>
          </a:xfrm>
        </p:spPr>
        <p:txBody>
          <a:bodyPr>
            <a:noAutofit/>
          </a:bodyPr>
          <a:lstStyle>
            <a:lvl1pPr marL="855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”Redigera citattext”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3AAA4DCC-468A-A045-987D-04D26520AF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27928" y="5590800"/>
            <a:ext cx="3744143" cy="305403"/>
          </a:xfrm>
        </p:spPr>
        <p:txBody>
          <a:bodyPr lIns="90000">
            <a:noAutofit/>
          </a:bodyPr>
          <a:lstStyle>
            <a:lvl1pPr marL="8550" indent="0" algn="ctr"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Redigera citatnamn, titel, företag</a:t>
            </a:r>
          </a:p>
        </p:txBody>
      </p:sp>
      <p:sp>
        <p:nvSpPr>
          <p:cNvPr id="17" name="Rubrik 1">
            <a:extLst>
              <a:ext uri="{FF2B5EF4-FFF2-40B4-BE49-F238E27FC236}">
                <a16:creationId xmlns:a16="http://schemas.microsoft.com/office/drawing/2014/main" id="{A11C5433-22ED-3E41-942F-DDA5E3129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Klicka här för att ändra mall för 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C8A64007-1BB7-4926-AADD-45F162C740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  <p:sp>
        <p:nvSpPr>
          <p:cNvPr id="14" name="textruta 19">
            <a:extLst>
              <a:ext uri="{FF2B5EF4-FFF2-40B4-BE49-F238E27FC236}">
                <a16:creationId xmlns:a16="http://schemas.microsoft.com/office/drawing/2014/main" id="{F8C04491-734D-4A67-A7B1-735494098978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7F2C8-0F01-47D6-8B55-C1448A4557E3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8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i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8000" y="0"/>
            <a:ext cx="5184000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587ED0E-9F1D-7C44-98E0-276018E85C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08168" y="5773663"/>
            <a:ext cx="252000" cy="252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8550" indent="0">
              <a:buNone/>
              <a:defRPr sz="100"/>
            </a:lvl1pPr>
          </a:lstStyle>
          <a:p>
            <a:endParaRPr lang="sv-SE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767AF1B4-20E7-E843-8DFB-2C3BAB8567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36160" y="4725144"/>
            <a:ext cx="1872208" cy="936104"/>
          </a:xfrm>
        </p:spPr>
        <p:txBody>
          <a:bodyPr lIns="46800" tIns="46800" rIns="46800" anchor="b" anchorCtr="0">
            <a:noAutofit/>
          </a:bodyPr>
          <a:lstStyle>
            <a:lvl1pPr marL="8550" indent="0">
              <a:buNone/>
              <a:defRPr sz="1200" b="1"/>
            </a:lvl1pPr>
          </a:lstStyle>
          <a:p>
            <a:r>
              <a:rPr lang="sv-SE" noProof="0"/>
              <a:t>”Redigera citattext”</a:t>
            </a:r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46EB7660-CDBE-8541-A5CD-B793E95E6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Klicka här för att ändra mall för rubrikformat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72E9CFD-1AE2-4440-B081-21D10801CB2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000" y="1848332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Skriv text här</a:t>
            </a:r>
          </a:p>
        </p:txBody>
      </p:sp>
    </p:spTree>
    <p:extLst>
      <p:ext uri="{BB962C8B-B14F-4D97-AF65-F5344CB8AC3E}">
        <p14:creationId xmlns:p14="http://schemas.microsoft.com/office/powerpoint/2010/main" val="25046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708B2374-C8C1-3E42-8BE3-BB8BCB41C16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93999" y="1874810"/>
            <a:ext cx="2415600" cy="2415600"/>
          </a:xfrm>
        </p:spPr>
        <p:txBody>
          <a:bodyPr/>
          <a:lstStyle>
            <a:lvl1pPr marL="10800" indent="0">
              <a:buFontTx/>
              <a:buNone/>
              <a:defRPr/>
            </a:lvl1pPr>
          </a:lstStyle>
          <a:p>
            <a:r>
              <a:rPr lang="sv-SE" dirty="0"/>
              <a:t>Ikon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8EBF4604-EDB7-844F-B7CB-F0F31A521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33502" y="4509120"/>
            <a:ext cx="3744142" cy="431403"/>
          </a:xfrm>
        </p:spPr>
        <p:txBody>
          <a:bodyPr>
            <a:noAutofit/>
          </a:bodyPr>
          <a:lstStyle>
            <a:lvl1pPr marL="8550" indent="0" algn="ctr">
              <a:buNone/>
              <a:defRPr sz="1700" b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/>
              <a:t>Redigera</a:t>
            </a:r>
            <a:r>
              <a:rPr lang="sv-SE" dirty="0"/>
              <a:t> format för bakgrundstext</a:t>
            </a:r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16C490A9-391E-2946-B56F-FDF6FEBC58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47CB79B7-476B-4D77-A71C-B8FBFA2C8D7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err="1"/>
              <a:t>Skriv</a:t>
            </a:r>
            <a:r>
              <a:rPr lang="en-US" dirty="0"/>
              <a:t> text </a:t>
            </a:r>
            <a:r>
              <a:rPr lang="en-US" dirty="0" err="1"/>
              <a:t>här</a:t>
            </a:r>
            <a:endParaRPr lang="en-US" dirty="0"/>
          </a:p>
        </p:txBody>
      </p:sp>
      <p:sp>
        <p:nvSpPr>
          <p:cNvPr id="11" name="textruta 19">
            <a:extLst>
              <a:ext uri="{FF2B5EF4-FFF2-40B4-BE49-F238E27FC236}">
                <a16:creationId xmlns:a16="http://schemas.microsoft.com/office/drawing/2014/main" id="{F8C2EABC-82AA-40F0-A765-D9FDEA68F75A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0E104F-7407-4CB9-B7B7-BDD344B4F08F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84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n ikon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E570C6C-8008-8647-9817-9F60F5242A18}"/>
              </a:ext>
            </a:extLst>
          </p:cNvPr>
          <p:cNvSpPr/>
          <p:nvPr userDrawn="1"/>
        </p:nvSpPr>
        <p:spPr>
          <a:xfrm>
            <a:off x="7008000" y="4663872"/>
            <a:ext cx="5184000" cy="2194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5">
            <a:extLst>
              <a:ext uri="{FF2B5EF4-FFF2-40B4-BE49-F238E27FC236}">
                <a16:creationId xmlns:a16="http://schemas.microsoft.com/office/drawing/2014/main" id="{9B8A16C3-EB6D-9148-A1E4-061A7A1BE7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8000" y="0"/>
            <a:ext cx="5184000" cy="4663871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7877CF-6CA0-5842-BDF7-65E0703DF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D7B56E90-8EEB-F44C-847A-8E705E3DEB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42C5A509-AEFE-974B-8FCA-9AC7AA1124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8888" y="5013325"/>
            <a:ext cx="3311574" cy="1566863"/>
          </a:xfrm>
        </p:spPr>
        <p:txBody>
          <a:bodyPr>
            <a:noAutofit/>
          </a:bodyPr>
          <a:lstStyle>
            <a:lvl1pPr marL="180000" indent="-423450">
              <a:spcAft>
                <a:spcPts val="1700"/>
              </a:spcAft>
              <a:buFontTx/>
              <a:buBlip>
                <a:blip r:embed="rId3"/>
              </a:buBlip>
              <a:defRPr b="1">
                <a:solidFill>
                  <a:schemeClr val="bg1"/>
                </a:solidFill>
              </a:defRPr>
            </a:lvl1pPr>
          </a:lstStyle>
          <a:p>
            <a:r>
              <a:rPr lang="sv-SE" noProof="0" dirty="0"/>
              <a:t>Punkt</a:t>
            </a:r>
            <a:r>
              <a:rPr lang="sv-SE" dirty="0"/>
              <a:t> 1
Punkt 2
Punkt 3</a:t>
            </a:r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4F7A7AC0-7895-7D49-8B71-B71C1D3248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20462" y="4365625"/>
            <a:ext cx="792162" cy="792163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sv-SE" dirty="0"/>
              <a:t>Ikon</a:t>
            </a:r>
          </a:p>
        </p:txBody>
      </p:sp>
      <p:sp>
        <p:nvSpPr>
          <p:cNvPr id="18" name="Rubrik 1">
            <a:extLst>
              <a:ext uri="{FF2B5EF4-FFF2-40B4-BE49-F238E27FC236}">
                <a16:creationId xmlns:a16="http://schemas.microsoft.com/office/drawing/2014/main" id="{955F1407-FE75-8345-8310-CC3208A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dirty="0"/>
              <a:t>Klicka här för att ändra mall för </a:t>
            </a:r>
            <a:r>
              <a:rPr lang="sv-SE" noProof="0" dirty="0"/>
              <a:t>rubrikformat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CF98FBD2-38AD-4087-99E8-5E9FAD4B9C5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2165" y="1845304"/>
            <a:ext cx="5760000" cy="4320000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err="1"/>
              <a:t>Skriv</a:t>
            </a:r>
            <a:r>
              <a:rPr lang="en-US" dirty="0"/>
              <a:t> text </a:t>
            </a:r>
            <a:r>
              <a:rPr lang="en-US" dirty="0" err="1"/>
              <a:t>här</a:t>
            </a:r>
            <a:endParaRPr lang="en-US" dirty="0"/>
          </a:p>
        </p:txBody>
      </p:sp>
      <p:sp>
        <p:nvSpPr>
          <p:cNvPr id="15" name="textruta 19">
            <a:extLst>
              <a:ext uri="{FF2B5EF4-FFF2-40B4-BE49-F238E27FC236}">
                <a16:creationId xmlns:a16="http://schemas.microsoft.com/office/drawing/2014/main" id="{1289834D-6A8C-4D3C-AE9F-301A3AD85629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BAED7-F189-47B1-87E0-1EFE7143A69A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4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kel punktlista p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CFD0-408D-450B-B285-CA4D4CE45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75016"/>
            <a:ext cx="9000000" cy="1009651"/>
          </a:xfrm>
        </p:spPr>
        <p:txBody>
          <a:bodyPr/>
          <a:lstStyle>
            <a:lvl1pPr>
              <a:defRPr b="1"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20638-031A-4ECE-BA61-87B830A1E8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44675"/>
            <a:ext cx="10440000" cy="42481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sv-SE" noProof="0"/>
              <a:t>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</p:txBody>
      </p:sp>
      <p:pic>
        <p:nvPicPr>
          <p:cNvPr id="5" name="Bildobjekt 4" descr="En bild som visar objekt&#10;&#10;&#10;&#10;Automatiskt genererad beskrivning">
            <a:extLst>
              <a:ext uri="{FF2B5EF4-FFF2-40B4-BE49-F238E27FC236}">
                <a16:creationId xmlns:a16="http://schemas.microsoft.com/office/drawing/2014/main" id="{A955F046-9434-DA40-BA48-6B1667A63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800"/>
            <a:ext cx="1267200" cy="2674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E2F9-DDB0-4D9A-9303-7CCEEBC6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72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kel punktlista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A83E-524D-422A-8C01-576DB6580F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6DC99-19C2-495B-ACC3-DD02617547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09B9E0C-5D30-46C3-B1E4-B3E78F6844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00" y="1844675"/>
            <a:ext cx="10440000" cy="4248150"/>
          </a:xfrm>
        </p:spPr>
        <p:txBody>
          <a:bodyPr/>
          <a:lstStyle>
            <a:lvl1pPr marL="295200" indent="-284400">
              <a:buClr>
                <a:srgbClr val="D40026"/>
              </a:buClr>
              <a:buFont typeface="Arial" panose="020B0604020202020204" pitchFamily="34" charset="0"/>
              <a:buChar char="•"/>
              <a:defRPr sz="1600"/>
            </a:lvl1pPr>
            <a:lvl2pPr marL="541338" indent="-284400">
              <a:buClr>
                <a:srgbClr val="D40026"/>
              </a:buClr>
              <a:buFont typeface="Arial" panose="020B0604020202020204" pitchFamily="34" charset="0"/>
              <a:buChar char="•"/>
              <a:defRPr sz="1400"/>
            </a:lvl2pPr>
            <a:lvl3pPr marL="901700" indent="-284400">
              <a:buClr>
                <a:srgbClr val="D40026"/>
              </a:buClr>
              <a:buFont typeface="Arial" panose="020B0604020202020204" pitchFamily="34" charset="0"/>
              <a:buChar char="•"/>
              <a:defRPr sz="12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39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G_Punktlista med grafik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6" name="Rubrik 1">
            <a:extLst>
              <a:ext uri="{FF2B5EF4-FFF2-40B4-BE49-F238E27FC236}">
                <a16:creationId xmlns:a16="http://schemas.microsoft.com/office/drawing/2014/main" id="{16C490A9-391E-2946-B56F-FDF6FEBC58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22D983-BC7D-4DE9-8638-410DD628EB1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5417E5C-CC18-4C1C-836D-E3D36FAE883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891342"/>
            <a:ext cx="4320000" cy="3927475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Välj typ av objekt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EFB33F0F-FF96-4BB3-959B-C3F3C9E46291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B03A-E65A-4790-A694-59D7FE3D3AC8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05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Punktlista med grafik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6" name="Rubrik 1">
            <a:extLst>
              <a:ext uri="{FF2B5EF4-FFF2-40B4-BE49-F238E27FC236}">
                <a16:creationId xmlns:a16="http://schemas.microsoft.com/office/drawing/2014/main" id="{16C490A9-391E-2946-B56F-FDF6FEBC58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22D983-BC7D-4DE9-8638-410DD628EB1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5417E5C-CC18-4C1C-836D-E3D36FAE883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891342"/>
            <a:ext cx="4320000" cy="3927475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Välj typ av objekt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7585B2F3-43B8-4905-B75A-E4DF785F2290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4B9A0-4576-48A2-9195-D5B5C8871105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0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T_Punktlista med grafik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F23499B-558B-2247-9A8D-B7D49364D8FF}"/>
              </a:ext>
            </a:extLst>
          </p:cNvPr>
          <p:cNvSpPr/>
          <p:nvPr userDrawn="1"/>
        </p:nvSpPr>
        <p:spPr>
          <a:xfrm>
            <a:off x="7008000" y="0"/>
            <a:ext cx="518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F98718D-6320-9A43-A195-987BE614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BFB2506-9FF2-1E44-9001-2B0251296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799"/>
            <a:ext cx="1267200" cy="267428"/>
          </a:xfrm>
          <a:prstGeom prst="rect">
            <a:avLst/>
          </a:prstGeom>
        </p:spPr>
      </p:pic>
      <p:sp>
        <p:nvSpPr>
          <p:cNvPr id="16" name="Rubrik 1">
            <a:extLst>
              <a:ext uri="{FF2B5EF4-FFF2-40B4-BE49-F238E27FC236}">
                <a16:creationId xmlns:a16="http://schemas.microsoft.com/office/drawing/2014/main" id="{16C490A9-391E-2946-B56F-FDF6FEBC58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22D983-BC7D-4DE9-8638-410DD628EB1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5417E5C-CC18-4C1C-836D-E3D36FAE883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36160" y="1891342"/>
            <a:ext cx="4320000" cy="3927475"/>
          </a:xfrm>
        </p:spPr>
        <p:txBody>
          <a:bodyPr/>
          <a:lstStyle>
            <a:lvl1pPr marL="10800" indent="0">
              <a:buNone/>
              <a:defRPr/>
            </a:lvl1pPr>
          </a:lstStyle>
          <a:p>
            <a:pPr lvl="0"/>
            <a:r>
              <a:rPr lang="sv-SE" noProof="0"/>
              <a:t>Välj typ av objekt</a:t>
            </a:r>
          </a:p>
        </p:txBody>
      </p:sp>
      <p:sp>
        <p:nvSpPr>
          <p:cNvPr id="10" name="textruta 19">
            <a:extLst>
              <a:ext uri="{FF2B5EF4-FFF2-40B4-BE49-F238E27FC236}">
                <a16:creationId xmlns:a16="http://schemas.microsoft.com/office/drawing/2014/main" id="{FC6C6FA5-0D5C-446A-A517-D2B1D3877269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bg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14D84-CF8A-431C-8CB9-EBD7E3C4D51B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3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nktlista med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D937972-5029-8043-B63B-8FEF996F3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A1D458BF-BA5D-D448-A338-0C71A5FA0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8000" y="0"/>
            <a:ext cx="5184000" cy="6858000"/>
          </a:xfrm>
        </p:spPr>
        <p:txBody>
          <a:bodyPr/>
          <a:lstStyle>
            <a:lvl1pPr marL="855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D0F27B4-33D6-CD43-B1C8-919DD89B8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57200" y="586800"/>
            <a:ext cx="1263600" cy="266400"/>
          </a:xfrm>
          <a:blipFill>
            <a:blip r:embed="rId2"/>
            <a:stretch>
              <a:fillRect/>
            </a:stretch>
          </a:blipFill>
        </p:spPr>
        <p:txBody>
          <a:bodyPr lIns="90000">
            <a:normAutofit/>
          </a:bodyPr>
          <a:lstStyle>
            <a:lvl1pPr marL="855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46EB7660-CDBE-8541-A5CD-B793E95E6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036"/>
            <a:ext cx="5760000" cy="10080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Rubrik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0E042BA2-D27E-4A8A-8C50-71EDC054D9C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20725" y="1897172"/>
            <a:ext cx="5759450" cy="39272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 noProof="0"/>
              <a:t>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</p:txBody>
      </p:sp>
    </p:spTree>
    <p:extLst>
      <p:ext uri="{BB962C8B-B14F-4D97-AF65-F5344CB8AC3E}">
        <p14:creationId xmlns:p14="http://schemas.microsoft.com/office/powerpoint/2010/main" val="2081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ruta 19">
            <a:extLst>
              <a:ext uri="{FF2B5EF4-FFF2-40B4-BE49-F238E27FC236}">
                <a16:creationId xmlns:a16="http://schemas.microsoft.com/office/drawing/2014/main" id="{51542D93-D66F-914C-B1CF-63E341E57F86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46548-7F3A-432A-9772-BC7AA3D2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7"/>
            <a:ext cx="900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6346-6BC6-4200-BA63-AA2EE351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25625"/>
            <a:ext cx="972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Nivå 1 (max 5 sida)</a:t>
            </a:r>
          </a:p>
          <a:p>
            <a:pPr lvl="1"/>
            <a:r>
              <a:rPr lang="sv-SE" noProof="0"/>
              <a:t>Nivå 2 (inte bara en Nivå 2 under en nivå 1)</a:t>
            </a:r>
          </a:p>
          <a:p>
            <a:pPr lvl="2"/>
            <a:r>
              <a:rPr lang="sv-SE" noProof="0"/>
              <a:t>Nivå 3 (undvik, istället ny sida)</a:t>
            </a:r>
          </a:p>
          <a:p>
            <a:pPr lvl="3"/>
            <a:r>
              <a:rPr lang="sv-SE" noProof="0"/>
              <a:t>Nivå 4 (undvik)</a:t>
            </a:r>
          </a:p>
          <a:p>
            <a:pPr lvl="4"/>
            <a:r>
              <a:rPr lang="sv-SE" noProof="0"/>
              <a:t>Nivå 5 (undvik)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76ED-3449-4328-A259-4B2465DEB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noProof="0"/>
              <a:t>Konfidentiellt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65D72-CD27-4ABF-9958-CD57496A541E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 descr="En bild som visar objekt&#10;&#10;&#10;&#10;Automatiskt genererad beskrivning">
            <a:extLst>
              <a:ext uri="{FF2B5EF4-FFF2-40B4-BE49-F238E27FC236}">
                <a16:creationId xmlns:a16="http://schemas.microsoft.com/office/drawing/2014/main" id="{5D75DB91-E1A0-904B-BF4E-D4F419934FE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800"/>
            <a:ext cx="1263600" cy="266669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CAA3820C-A7BF-9047-A380-D214FC961BCD}"/>
              </a:ext>
            </a:extLst>
          </p:cNvPr>
          <p:cNvSpPr/>
          <p:nvPr userDrawn="1"/>
        </p:nvSpPr>
        <p:spPr>
          <a:xfrm>
            <a:off x="720000" y="6447292"/>
            <a:ext cx="590400" cy="1260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38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34" r:id="rId2"/>
    <p:sldLayoutId id="2147483813" r:id="rId3"/>
    <p:sldLayoutId id="2147483725" r:id="rId4"/>
    <p:sldLayoutId id="2147483814" r:id="rId5"/>
    <p:sldLayoutId id="2147483815" r:id="rId6"/>
    <p:sldLayoutId id="2147483991" r:id="rId7"/>
    <p:sldLayoutId id="2147483992" r:id="rId8"/>
    <p:sldLayoutId id="2147483816" r:id="rId9"/>
    <p:sldLayoutId id="2147483735" r:id="rId10"/>
    <p:sldLayoutId id="2147483736" r:id="rId11"/>
    <p:sldLayoutId id="2147483810" r:id="rId12"/>
    <p:sldLayoutId id="2147483807" r:id="rId13"/>
    <p:sldLayoutId id="2147483801" r:id="rId14"/>
    <p:sldLayoutId id="2147483804" r:id="rId15"/>
    <p:sldLayoutId id="2147483811" r:id="rId16"/>
    <p:sldLayoutId id="2147483812" r:id="rId17"/>
    <p:sldLayoutId id="2147483802" r:id="rId18"/>
    <p:sldLayoutId id="2147483789" r:id="rId19"/>
    <p:sldLayoutId id="2147483788" r:id="rId20"/>
    <p:sldLayoutId id="2147483790" r:id="rId21"/>
    <p:sldLayoutId id="2147483805" r:id="rId22"/>
    <p:sldLayoutId id="2147483786" r:id="rId23"/>
    <p:sldLayoutId id="2147483993" r:id="rId24"/>
    <p:sldLayoutId id="2147483994" r:id="rId25"/>
    <p:sldLayoutId id="2147483787" r:id="rId26"/>
    <p:sldLayoutId id="2147483995" r:id="rId27"/>
    <p:sldLayoutId id="2147483996" r:id="rId28"/>
    <p:sldLayoutId id="2147483791" r:id="rId29"/>
    <p:sldLayoutId id="2147483799" r:id="rId30"/>
    <p:sldLayoutId id="2147483809" r:id="rId31"/>
    <p:sldLayoutId id="2147483798" r:id="rId32"/>
    <p:sldLayoutId id="2147483808" r:id="rId33"/>
    <p:sldLayoutId id="214748378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00" indent="-284400" algn="l" defTabSz="685800" rtl="0" eaLnBrk="1" latinLnBrk="0" hangingPunct="1">
        <a:lnSpc>
          <a:spcPct val="100000"/>
        </a:lnSpc>
        <a:spcBef>
          <a:spcPts val="750"/>
        </a:spcBef>
        <a:spcAft>
          <a:spcPts val="750"/>
        </a:spcAft>
        <a:buFontTx/>
        <a:buBlip>
          <a:blip r:embed="rId3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37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3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37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37"/>
        </a:buBlip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ruta 19">
            <a:extLst>
              <a:ext uri="{FF2B5EF4-FFF2-40B4-BE49-F238E27FC236}">
                <a16:creationId xmlns:a16="http://schemas.microsoft.com/office/drawing/2014/main" id="{51542D93-D66F-914C-B1CF-63E341E57F86}"/>
              </a:ext>
            </a:extLst>
          </p:cNvPr>
          <p:cNvSpPr txBox="1"/>
          <p:nvPr userDrawn="1"/>
        </p:nvSpPr>
        <p:spPr>
          <a:xfrm>
            <a:off x="11208568" y="6402025"/>
            <a:ext cx="270000" cy="216534"/>
          </a:xfrm>
          <a:prstGeom prst="rect">
            <a:avLst/>
          </a:prstGeom>
          <a:noFill/>
        </p:spPr>
        <p:txBody>
          <a:bodyPr wrap="square" lIns="46800" tIns="46800" rIns="46800" rtlCol="0">
            <a:spAutoFit/>
          </a:bodyPr>
          <a:lstStyle/>
          <a:p>
            <a:pPr>
              <a:lnSpc>
                <a:spcPct val="100000"/>
              </a:lnSpc>
            </a:pPr>
            <a:fld id="{6F644E55-36DB-6F42-A358-0F45EC99073D}" type="slidenum">
              <a:rPr lang="sv-SE" sz="800" smtClean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46548-7F3A-432A-9772-BC7AA3D2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7"/>
            <a:ext cx="900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6346-6BC6-4200-BA63-AA2EE351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25625"/>
            <a:ext cx="972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Nivå 1 (max 5 sida)</a:t>
            </a:r>
          </a:p>
          <a:p>
            <a:pPr lvl="1"/>
            <a:r>
              <a:rPr lang="sv-SE" noProof="0"/>
              <a:t>Nivå 2 (inte bara en Nivå 2 under en nivå 1)</a:t>
            </a:r>
          </a:p>
          <a:p>
            <a:pPr lvl="2"/>
            <a:r>
              <a:rPr lang="sv-SE" noProof="0"/>
              <a:t>Nivå 3 (undvik, isället ny sida)</a:t>
            </a:r>
          </a:p>
          <a:p>
            <a:pPr lvl="3"/>
            <a:r>
              <a:rPr lang="sv-SE" noProof="0"/>
              <a:t>Nivå 4 (undvik)</a:t>
            </a:r>
          </a:p>
          <a:p>
            <a:pPr lvl="4"/>
            <a:r>
              <a:rPr lang="sv-SE" noProof="0"/>
              <a:t>Nivå 5 (undvik)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76ED-3449-4328-A259-4B2465DEB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0400" y="6440413"/>
            <a:ext cx="1656184" cy="139758"/>
          </a:xfrm>
          <a:prstGeom prst="rect">
            <a:avLst/>
          </a:prstGeom>
        </p:spPr>
        <p:txBody>
          <a:bodyPr vert="horz" lIns="118800" tIns="46800" rIns="46800" bIns="45720" rtlCol="0" anchor="ctr"/>
          <a:lstStyle>
            <a:lvl1pPr algn="l">
              <a:defRPr sz="800" b="0" i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65D72-CD27-4ABF-9958-CD57496A541E}"/>
              </a:ext>
            </a:extLst>
          </p:cNvPr>
          <p:cNvSpPr/>
          <p:nvPr userDrawn="1"/>
        </p:nvSpPr>
        <p:spPr>
          <a:xfrm>
            <a:off x="11494800" y="6447600"/>
            <a:ext cx="129600" cy="1296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 descr="En bild som visar objekt&#10;&#10;&#10;&#10;Automatiskt genererad beskrivning">
            <a:extLst>
              <a:ext uri="{FF2B5EF4-FFF2-40B4-BE49-F238E27FC236}">
                <a16:creationId xmlns:a16="http://schemas.microsoft.com/office/drawing/2014/main" id="{5D75DB91-E1A0-904B-BF4E-D4F419934FE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00" y="586800"/>
            <a:ext cx="1263600" cy="266669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CAA3820C-A7BF-9047-A380-D214FC961BCD}"/>
              </a:ext>
            </a:extLst>
          </p:cNvPr>
          <p:cNvSpPr/>
          <p:nvPr userDrawn="1"/>
        </p:nvSpPr>
        <p:spPr>
          <a:xfrm>
            <a:off x="720000" y="6447292"/>
            <a:ext cx="590400" cy="126000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489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00" indent="-284400" algn="l" defTabSz="685800" rtl="0" eaLnBrk="1" latinLnBrk="0" hangingPunct="1">
        <a:lnSpc>
          <a:spcPct val="100000"/>
        </a:lnSpc>
        <a:spcBef>
          <a:spcPts val="750"/>
        </a:spcBef>
        <a:spcAft>
          <a:spcPts val="750"/>
        </a:spcAft>
        <a:buFontTx/>
        <a:buBlip>
          <a:blip r:embed="rId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8440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Blip>
          <a:blip r:embed="rId8"/>
        </a:buBlip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rogga218/RogerTe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jsoneditoronline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s://www.soapui.org/docs/rest-testing/" TargetMode="External"/><Relationship Id="rId4" Type="http://schemas.openxmlformats.org/officeDocument/2006/relationships/hyperlink" Target="https://crudapi.co.u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DB47-7752-A945-B01E-CE95BD3F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</a:t>
            </a:r>
            <a:br>
              <a:rPr lang="sv-SE" dirty="0"/>
            </a:br>
            <a:r>
              <a:rPr lang="sv-SE" dirty="0"/>
              <a:t>API-tester via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C467-1AF5-971B-8D7F-0DB651D59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2022-11-08</a:t>
            </a:r>
          </a:p>
        </p:txBody>
      </p:sp>
    </p:spTree>
    <p:extLst>
      <p:ext uri="{BB962C8B-B14F-4D97-AF65-F5344CB8AC3E}">
        <p14:creationId xmlns:p14="http://schemas.microsoft.com/office/powerpoint/2010/main" val="899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AB3E70-0192-C297-A44C-E8501E742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10400" y="6440413"/>
            <a:ext cx="1656184" cy="1397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00"/>
              <a:t>Konfidentiellt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92480-81A7-BB82-0B9D-331CDE12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>
            <a:normAutofit/>
          </a:bodyPr>
          <a:lstStyle/>
          <a:p>
            <a:r>
              <a:rPr lang="sv-SE" dirty="0"/>
              <a:t>Övningsuppgifter</a:t>
            </a:r>
            <a:br>
              <a:rPr lang="sv-SE" dirty="0"/>
            </a:br>
            <a:endParaRPr lang="sv-SE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4C77C3C-AD3F-A0F5-59FC-707996FB4EF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20725" y="1897172"/>
            <a:ext cx="5759450" cy="3927273"/>
          </a:xfrm>
        </p:spPr>
        <p:txBody>
          <a:bodyPr>
            <a:normAutofit/>
          </a:bodyPr>
          <a:lstStyle/>
          <a:p>
            <a:pPr marL="10800" indent="0">
              <a:buNone/>
            </a:pPr>
            <a:r>
              <a:rPr lang="sv-SE" dirty="0"/>
              <a:t>Hämta fil med övningar:</a:t>
            </a:r>
            <a:br>
              <a:rPr lang="sv-SE" dirty="0"/>
            </a:br>
            <a:r>
              <a:rPr lang="en-US" b="1" dirty="0">
                <a:hlinkClick r:id="rId2"/>
              </a:rPr>
              <a:t>https://github.com/rogga218/RogerTest </a:t>
            </a:r>
            <a:br>
              <a:rPr lang="en-US" b="1" dirty="0"/>
            </a:br>
            <a:endParaRPr lang="en-US" b="1" dirty="0"/>
          </a:p>
          <a:p>
            <a:r>
              <a:rPr lang="sv-SE" dirty="0"/>
              <a:t>Sök fram en lista med personer</a:t>
            </a:r>
          </a:p>
          <a:p>
            <a:r>
              <a:rPr lang="sv-SE" dirty="0"/>
              <a:t>Skapa en person</a:t>
            </a:r>
          </a:p>
          <a:p>
            <a:r>
              <a:rPr lang="sv-SE" dirty="0"/>
              <a:t>Sök fram den personen</a:t>
            </a:r>
          </a:p>
          <a:p>
            <a:r>
              <a:rPr lang="sv-SE" dirty="0"/>
              <a:t>Ändra uppgifter på personen</a:t>
            </a:r>
          </a:p>
          <a:p>
            <a:r>
              <a:rPr lang="sv-SE" dirty="0"/>
              <a:t>Ta bort personen</a:t>
            </a:r>
          </a:p>
          <a:p>
            <a:r>
              <a:rPr lang="sv-SE" dirty="0"/>
              <a:t>Felsökning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Puzzle pieces outline">
            <a:extLst>
              <a:ext uri="{FF2B5EF4-FFF2-40B4-BE49-F238E27FC236}">
                <a16:creationId xmlns:a16="http://schemas.microsoft.com/office/drawing/2014/main" id="{E632714C-8AE2-3575-5815-43621C700BF5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2422" y="1891342"/>
            <a:ext cx="3927475" cy="3927475"/>
          </a:xfrm>
        </p:spPr>
      </p:pic>
    </p:spTree>
    <p:extLst>
      <p:ext uri="{BB962C8B-B14F-4D97-AF65-F5344CB8AC3E}">
        <p14:creationId xmlns:p14="http://schemas.microsoft.com/office/powerpoint/2010/main" val="32064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524F2F-3A16-03E3-4E2B-96B831945B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10400" y="6440413"/>
            <a:ext cx="1656184" cy="1397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00"/>
              <a:t>Konfidentiellt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EB284-009F-4C12-58EF-ED629B55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>
            <a:normAutofit/>
          </a:bodyPr>
          <a:lstStyle/>
          <a:p>
            <a:r>
              <a:rPr lang="sv-SE" dirty="0"/>
              <a:t>Bra att ha länkar</a:t>
            </a:r>
            <a:br>
              <a:rPr lang="sv-SE" dirty="0"/>
            </a:b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23F0-F153-1E6C-6DFB-353694DB3C6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5360" y="1891342"/>
            <a:ext cx="6768752" cy="3927273"/>
          </a:xfrm>
        </p:spPr>
        <p:txBody>
          <a:bodyPr>
            <a:normAutofit/>
          </a:bodyPr>
          <a:lstStyle/>
          <a:p>
            <a:r>
              <a:rPr lang="sv-SE" dirty="0"/>
              <a:t>JSON Editor Online	</a:t>
            </a:r>
            <a:r>
              <a:rPr lang="sv-SE" dirty="0">
                <a:hlinkClick r:id="rId2"/>
              </a:rPr>
              <a:t>https://jsoneditoronline.org/</a:t>
            </a:r>
            <a:endParaRPr lang="sv-SE" dirty="0"/>
          </a:p>
          <a:p>
            <a:r>
              <a:rPr lang="sv-SE" dirty="0"/>
              <a:t>Postman Learning		</a:t>
            </a:r>
            <a:r>
              <a:rPr lang="sv-SE" dirty="0">
                <a:hlinkClick r:id="rId3"/>
              </a:rPr>
              <a:t>https://learning.postman.com/</a:t>
            </a:r>
            <a:r>
              <a:rPr lang="sv-SE" dirty="0"/>
              <a:t> </a:t>
            </a:r>
          </a:p>
          <a:p>
            <a:r>
              <a:rPr lang="sv-SE" dirty="0" err="1"/>
              <a:t>crud:api</a:t>
            </a:r>
            <a:r>
              <a:rPr lang="sv-SE" dirty="0"/>
              <a:t>			</a:t>
            </a:r>
            <a:r>
              <a:rPr lang="sv-SE" dirty="0">
                <a:hlinkClick r:id="rId4"/>
              </a:rPr>
              <a:t>https://crudapi.co.uk/</a:t>
            </a:r>
            <a:r>
              <a:rPr lang="sv-SE" dirty="0"/>
              <a:t> </a:t>
            </a:r>
          </a:p>
          <a:p>
            <a:r>
              <a:rPr lang="sv-SE" dirty="0" err="1"/>
              <a:t>SoapUI</a:t>
            </a:r>
            <a:r>
              <a:rPr lang="sv-SE" dirty="0"/>
              <a:t> REST-</a:t>
            </a:r>
            <a:r>
              <a:rPr lang="sv-SE" dirty="0" err="1"/>
              <a:t>testing</a:t>
            </a:r>
            <a:r>
              <a:rPr lang="sv-SE" dirty="0"/>
              <a:t>	</a:t>
            </a:r>
            <a:r>
              <a:rPr lang="sv-SE" dirty="0">
                <a:hlinkClick r:id="rId5"/>
              </a:rPr>
              <a:t>https://www.soapui.org/docs/rest-testing/</a:t>
            </a:r>
            <a:endParaRPr lang="sv-SE" dirty="0"/>
          </a:p>
          <a:p>
            <a:endParaRPr lang="sv-SE" dirty="0"/>
          </a:p>
        </p:txBody>
      </p:sp>
      <p:pic>
        <p:nvPicPr>
          <p:cNvPr id="11" name="Content Placeholder 10" descr="Books with solid fill">
            <a:extLst>
              <a:ext uri="{FF2B5EF4-FFF2-40B4-BE49-F238E27FC236}">
                <a16:creationId xmlns:a16="http://schemas.microsoft.com/office/drawing/2014/main" id="{7AD0625B-6C9D-0D2A-7E34-1465F972701B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422" y="1891342"/>
            <a:ext cx="3927475" cy="3927475"/>
          </a:xfrm>
        </p:spPr>
      </p:pic>
    </p:spTree>
    <p:extLst>
      <p:ext uri="{BB962C8B-B14F-4D97-AF65-F5344CB8AC3E}">
        <p14:creationId xmlns:p14="http://schemas.microsoft.com/office/powerpoint/2010/main" val="6963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Green checkmark">
                <a:extLst>
                  <a:ext uri="{FF2B5EF4-FFF2-40B4-BE49-F238E27FC236}">
                    <a16:creationId xmlns:a16="http://schemas.microsoft.com/office/drawing/2014/main" id="{A33EB235-A420-6B23-5120-BD9F9B55F7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6078804"/>
                  </p:ext>
                </p:extLst>
              </p:nvPr>
            </p:nvGraphicFramePr>
            <p:xfrm>
              <a:off x="4048696" y="1800678"/>
              <a:ext cx="4094607" cy="32566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94607" cy="3256642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650613" ay="3063900" az="132316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086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Green checkmark">
                <a:extLst>
                  <a:ext uri="{FF2B5EF4-FFF2-40B4-BE49-F238E27FC236}">
                    <a16:creationId xmlns:a16="http://schemas.microsoft.com/office/drawing/2014/main" id="{A33EB235-A420-6B23-5120-BD9F9B55F7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696" y="1800678"/>
                <a:ext cx="4094607" cy="3256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7D7DB-5AA6-965B-CC39-6A425B28C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979D30-C2D8-9235-4DD6-A0CD593F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Terminologi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50D70-A49A-71E3-2EFB-3A17F09D1BBF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 err="1"/>
              <a:t>Request</a:t>
            </a:r>
            <a:r>
              <a:rPr lang="sv-SE" dirty="0"/>
              <a:t>		Fråga till ett API</a:t>
            </a:r>
          </a:p>
          <a:p>
            <a:r>
              <a:rPr lang="sv-SE" dirty="0" err="1"/>
              <a:t>Response</a:t>
            </a:r>
            <a:r>
              <a:rPr lang="sv-SE" dirty="0"/>
              <a:t>	Svar från ett API</a:t>
            </a:r>
          </a:p>
          <a:p>
            <a:endParaRPr lang="sv-SE" dirty="0"/>
          </a:p>
          <a:p>
            <a:r>
              <a:rPr lang="sv-SE" dirty="0"/>
              <a:t>REST		Standardprotokoll för kommunikation</a:t>
            </a:r>
          </a:p>
          <a:p>
            <a:r>
              <a:rPr lang="sv-SE" dirty="0"/>
              <a:t>JSON</a:t>
            </a:r>
          </a:p>
          <a:p>
            <a:r>
              <a:rPr lang="sv-SE" dirty="0"/>
              <a:t>XML		</a:t>
            </a:r>
          </a:p>
          <a:p>
            <a:r>
              <a:rPr lang="sv-SE" dirty="0"/>
              <a:t>CRUD		</a:t>
            </a:r>
            <a:r>
              <a:rPr lang="sv-SE" dirty="0" err="1"/>
              <a:t>Create</a:t>
            </a:r>
            <a:r>
              <a:rPr lang="sv-SE" dirty="0"/>
              <a:t>, Read, </a:t>
            </a:r>
            <a:r>
              <a:rPr lang="sv-SE" dirty="0" err="1"/>
              <a:t>Update</a:t>
            </a:r>
            <a:r>
              <a:rPr lang="sv-SE" dirty="0"/>
              <a:t>, </a:t>
            </a:r>
            <a:r>
              <a:rPr lang="sv-SE" dirty="0" err="1"/>
              <a:t>Delete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Swagger</a:t>
            </a:r>
            <a:r>
              <a:rPr lang="sv-SE" dirty="0"/>
              <a:t>	</a:t>
            </a:r>
          </a:p>
          <a:p>
            <a:r>
              <a:rPr lang="sv-SE" dirty="0"/>
              <a:t>YAML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67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A5D9DF9-9226-43A1-90A9-10D2088E14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sv-SE" dirty="0"/>
              <a:t>Vilka är vi och vad gör vi här?</a:t>
            </a:r>
          </a:p>
          <a:p>
            <a:r>
              <a:rPr lang="sv-SE" dirty="0"/>
              <a:t>API-gränssnitt</a:t>
            </a:r>
          </a:p>
          <a:p>
            <a:r>
              <a:rPr lang="sv-SE" dirty="0"/>
              <a:t>REST</a:t>
            </a:r>
          </a:p>
          <a:p>
            <a:r>
              <a:rPr lang="sv-SE" dirty="0"/>
              <a:t>JSON</a:t>
            </a:r>
          </a:p>
          <a:p>
            <a:r>
              <a:rPr lang="sv-SE" dirty="0"/>
              <a:t>HTTP Statuskoder</a:t>
            </a:r>
          </a:p>
          <a:p>
            <a:r>
              <a:rPr lang="sv-SE" dirty="0"/>
              <a:t>Postman</a:t>
            </a:r>
          </a:p>
          <a:p>
            <a:r>
              <a:rPr lang="sv-SE" dirty="0"/>
              <a:t>Övningsuppgifter</a:t>
            </a:r>
          </a:p>
          <a:p>
            <a:pPr marL="10800" indent="0">
              <a:buNone/>
            </a:pPr>
            <a:endParaRPr lang="sv-SE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F4804B40-8B49-9E84-0018-390D662F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863C-C6FF-70A3-E0BA-7BE44DCE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7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DEB060-1828-9DB4-6FDC-21B2E347C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10400" y="6440413"/>
            <a:ext cx="1656184" cy="1397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00"/>
              <a:t>Konfidentiellt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7CF6F-1C83-473D-180C-EDB8A3D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>
            <a:normAutofit/>
          </a:bodyPr>
          <a:lstStyle/>
          <a:p>
            <a:r>
              <a:rPr lang="sv-SE" dirty="0"/>
              <a:t>Vem är Roger?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34EA87-AAC0-C013-A766-4419AE2924B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20725" y="1897172"/>
            <a:ext cx="5759450" cy="3927273"/>
          </a:xfrm>
        </p:spPr>
        <p:txBody>
          <a:bodyPr>
            <a:normAutofit/>
          </a:bodyPr>
          <a:lstStyle/>
          <a:p>
            <a:r>
              <a:rPr lang="sv-SE" dirty="0"/>
              <a:t>GUI-tester, API-tester, Testautomatisering, Testledning.</a:t>
            </a:r>
          </a:p>
          <a:p>
            <a:r>
              <a:rPr lang="sv-SE" dirty="0"/>
              <a:t>Jobbat på </a:t>
            </a:r>
            <a:r>
              <a:rPr lang="sv-SE" dirty="0" err="1"/>
              <a:t>Softronic</a:t>
            </a:r>
            <a:r>
              <a:rPr lang="sv-SE" dirty="0"/>
              <a:t> i 2+ år.</a:t>
            </a:r>
          </a:p>
          <a:p>
            <a:r>
              <a:rPr lang="sv-SE" dirty="0"/>
              <a:t>Uppdrag på 1177 e-tjänster.</a:t>
            </a:r>
          </a:p>
          <a:p>
            <a:r>
              <a:rPr lang="sv-SE" dirty="0"/>
              <a:t>Har tidigare jobbat på </a:t>
            </a:r>
            <a:r>
              <a:rPr lang="sv-SE" dirty="0" err="1"/>
              <a:t>Silverrail</a:t>
            </a:r>
            <a:r>
              <a:rPr lang="sv-SE" dirty="0"/>
              <a:t> (</a:t>
            </a:r>
            <a:r>
              <a:rPr lang="sv-SE" dirty="0" err="1"/>
              <a:t>Linkon</a:t>
            </a:r>
            <a:r>
              <a:rPr lang="sv-SE" dirty="0"/>
              <a:t>) i 9 år.</a:t>
            </a:r>
          </a:p>
          <a:p>
            <a:r>
              <a:rPr lang="sv-SE" dirty="0"/>
              <a:t>Arbetat med test i olika former sedan 2010.</a:t>
            </a:r>
          </a:p>
          <a:p>
            <a:endParaRPr lang="sv-SE" dirty="0"/>
          </a:p>
          <a:p>
            <a:pPr marL="10800" indent="0">
              <a:buNone/>
            </a:pPr>
            <a:endParaRPr lang="sv-SE" dirty="0"/>
          </a:p>
        </p:txBody>
      </p:sp>
      <p:pic>
        <p:nvPicPr>
          <p:cNvPr id="10" name="Content Placeholder 9" descr="Classroom with solid fill">
            <a:extLst>
              <a:ext uri="{FF2B5EF4-FFF2-40B4-BE49-F238E27FC236}">
                <a16:creationId xmlns:a16="http://schemas.microsoft.com/office/drawing/2014/main" id="{7049F797-7501-D2E3-78A6-EC0CCCBA7567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184" y="1897172"/>
            <a:ext cx="3927475" cy="3927475"/>
          </a:xfrm>
        </p:spPr>
      </p:pic>
    </p:spTree>
    <p:extLst>
      <p:ext uri="{BB962C8B-B14F-4D97-AF65-F5344CB8AC3E}">
        <p14:creationId xmlns:p14="http://schemas.microsoft.com/office/powerpoint/2010/main" val="30027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16528-5E38-A5CA-E7CA-7C8D6549FA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10400" y="6440413"/>
            <a:ext cx="1656184" cy="1397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00"/>
              <a:t>Konfidentiellt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2B2B92-2A8E-B883-7B35-78F04474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6"/>
            <a:ext cx="5760000" cy="1008000"/>
          </a:xfrm>
        </p:spPr>
        <p:txBody>
          <a:bodyPr anchor="t">
            <a:normAutofit/>
          </a:bodyPr>
          <a:lstStyle/>
          <a:p>
            <a:r>
              <a:rPr lang="sv-SE" dirty="0"/>
              <a:t>Vilka är vi och vad gör vi här?</a:t>
            </a:r>
            <a:br>
              <a:rPr lang="sv-SE" dirty="0"/>
            </a:b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6660B-E735-A555-E49F-4FD806361A0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20725" y="1897172"/>
            <a:ext cx="5759450" cy="3927273"/>
          </a:xfrm>
        </p:spPr>
        <p:txBody>
          <a:bodyPr>
            <a:normAutofit/>
          </a:bodyPr>
          <a:lstStyle/>
          <a:p>
            <a:r>
              <a:rPr lang="sv-SE" dirty="0"/>
              <a:t>Namn?</a:t>
            </a:r>
          </a:p>
          <a:p>
            <a:r>
              <a:rPr lang="sv-SE" dirty="0"/>
              <a:t>Roll?</a:t>
            </a:r>
          </a:p>
          <a:p>
            <a:r>
              <a:rPr lang="sv-SE" dirty="0"/>
              <a:t>Förväntningar?</a:t>
            </a:r>
          </a:p>
          <a:p>
            <a:r>
              <a:rPr lang="sv-SE" dirty="0"/>
              <a:t>Användning av API-tester?</a:t>
            </a:r>
          </a:p>
        </p:txBody>
      </p:sp>
      <p:pic>
        <p:nvPicPr>
          <p:cNvPr id="13" name="Content Placeholder 12" descr="Questions with solid fill">
            <a:extLst>
              <a:ext uri="{FF2B5EF4-FFF2-40B4-BE49-F238E27FC236}">
                <a16:creationId xmlns:a16="http://schemas.microsoft.com/office/drawing/2014/main" id="{C304165C-F6FE-ABEC-DA48-4AB597774FE1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2422" y="1891342"/>
            <a:ext cx="3927475" cy="3927475"/>
          </a:xfrm>
        </p:spPr>
      </p:pic>
    </p:spTree>
    <p:extLst>
      <p:ext uri="{BB962C8B-B14F-4D97-AF65-F5344CB8AC3E}">
        <p14:creationId xmlns:p14="http://schemas.microsoft.com/office/powerpoint/2010/main" val="41271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F6B8D-C163-3249-3236-28DD649AC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10400" y="6440413"/>
            <a:ext cx="1656184" cy="1397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00"/>
              <a:t>Konfidentiellt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BC170D-FEA6-C5FE-BB2B-6124950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1037"/>
            <a:ext cx="2700000" cy="1260000"/>
          </a:xfrm>
        </p:spPr>
        <p:txBody>
          <a:bodyPr anchor="t">
            <a:normAutofit/>
          </a:bodyPr>
          <a:lstStyle/>
          <a:p>
            <a:r>
              <a:rPr lang="sv-SE" dirty="0"/>
              <a:t>API-Gränssnitt</a:t>
            </a:r>
            <a:br>
              <a:rPr lang="sv-SE" dirty="0"/>
            </a:br>
            <a:endParaRPr lang="sv-SE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B05A9B1-2825-4DE1-6CF5-45A237DD754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22165" y="2133296"/>
            <a:ext cx="2700000" cy="3960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D42F1AC6-FD67-BD5D-31AF-7FDCAC83E3F4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650084323"/>
              </p:ext>
            </p:extLst>
          </p:nvPr>
        </p:nvGraphicFramePr>
        <p:xfrm>
          <a:off x="4223792" y="1130606"/>
          <a:ext cx="7400608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0E0B7-FD98-B440-B385-B736C770B4BB}"/>
              </a:ext>
            </a:extLst>
          </p:cNvPr>
          <p:cNvSpPr/>
          <p:nvPr/>
        </p:nvSpPr>
        <p:spPr>
          <a:xfrm>
            <a:off x="695400" y="3710798"/>
            <a:ext cx="2844016" cy="508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API-gränssnitt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764B23-4668-BA9E-0C19-DE1E7DAE402A}"/>
              </a:ext>
            </a:extLst>
          </p:cNvPr>
          <p:cNvSpPr/>
          <p:nvPr/>
        </p:nvSpPr>
        <p:spPr>
          <a:xfrm>
            <a:off x="695400" y="4646827"/>
            <a:ext cx="2844016" cy="1259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dirty="0"/>
              <a:t>Applikations server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6D102E7-9C68-2375-E5B2-A0961876158F}"/>
              </a:ext>
            </a:extLst>
          </p:cNvPr>
          <p:cNvSpPr/>
          <p:nvPr/>
        </p:nvSpPr>
        <p:spPr>
          <a:xfrm>
            <a:off x="783624" y="5160769"/>
            <a:ext cx="1113192" cy="62602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Databas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2D132-001E-CE43-9819-072B4F8F4FEE}"/>
              </a:ext>
            </a:extLst>
          </p:cNvPr>
          <p:cNvSpPr/>
          <p:nvPr/>
        </p:nvSpPr>
        <p:spPr>
          <a:xfrm>
            <a:off x="2354516" y="5160769"/>
            <a:ext cx="1113192" cy="6260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Mjukvara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DDE1EB5-D838-6655-27F7-CA6F50989743}"/>
              </a:ext>
            </a:extLst>
          </p:cNvPr>
          <p:cNvSpPr/>
          <p:nvPr/>
        </p:nvSpPr>
        <p:spPr>
          <a:xfrm>
            <a:off x="695400" y="2348880"/>
            <a:ext cx="1257208" cy="76788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REST</a:t>
            </a: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8CC4EF63-AC42-8594-EF4C-42B47BBC90FE}"/>
              </a:ext>
            </a:extLst>
          </p:cNvPr>
          <p:cNvSpPr/>
          <p:nvPr/>
        </p:nvSpPr>
        <p:spPr>
          <a:xfrm>
            <a:off x="2378816" y="2348880"/>
            <a:ext cx="1257208" cy="767883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SOAP</a:t>
            </a:r>
          </a:p>
        </p:txBody>
      </p:sp>
      <p:sp>
        <p:nvSpPr>
          <p:cNvPr id="12" name="Arrow: Left-Right-Up 11">
            <a:extLst>
              <a:ext uri="{FF2B5EF4-FFF2-40B4-BE49-F238E27FC236}">
                <a16:creationId xmlns:a16="http://schemas.microsoft.com/office/drawing/2014/main" id="{37DB495C-E735-E476-0BD0-B3FBD1CB7768}"/>
              </a:ext>
            </a:extLst>
          </p:cNvPr>
          <p:cNvSpPr/>
          <p:nvPr/>
        </p:nvSpPr>
        <p:spPr>
          <a:xfrm>
            <a:off x="1835824" y="5200233"/>
            <a:ext cx="542992" cy="41389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314E84-963F-E28F-FE1A-E9C5ECB4712F}"/>
              </a:ext>
            </a:extLst>
          </p:cNvPr>
          <p:cNvSpPr/>
          <p:nvPr/>
        </p:nvSpPr>
        <p:spPr>
          <a:xfrm>
            <a:off x="1111433" y="2997265"/>
            <a:ext cx="174721" cy="767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1B3A3EE-0B10-46DB-29C0-5F30107134D4}"/>
              </a:ext>
            </a:extLst>
          </p:cNvPr>
          <p:cNvSpPr/>
          <p:nvPr/>
        </p:nvSpPr>
        <p:spPr>
          <a:xfrm>
            <a:off x="2789756" y="2937672"/>
            <a:ext cx="174721" cy="8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FFE563-74BF-2245-9CD1-FFAEB8624A1B}"/>
              </a:ext>
            </a:extLst>
          </p:cNvPr>
          <p:cNvSpPr/>
          <p:nvPr/>
        </p:nvSpPr>
        <p:spPr>
          <a:xfrm>
            <a:off x="1608783" y="4219111"/>
            <a:ext cx="288033" cy="470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056493B-33FE-1AB6-5A68-D0D5275B6963}"/>
              </a:ext>
            </a:extLst>
          </p:cNvPr>
          <p:cNvSpPr/>
          <p:nvPr/>
        </p:nvSpPr>
        <p:spPr>
          <a:xfrm>
            <a:off x="1346589" y="2955288"/>
            <a:ext cx="174721" cy="767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9E91D17-7D21-C7A3-42F5-29F3A106C2A5}"/>
              </a:ext>
            </a:extLst>
          </p:cNvPr>
          <p:cNvSpPr/>
          <p:nvPr/>
        </p:nvSpPr>
        <p:spPr>
          <a:xfrm>
            <a:off x="3004301" y="2946127"/>
            <a:ext cx="174721" cy="767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3CAD45C-DC00-1335-CF5E-19EA22D6D49D}"/>
              </a:ext>
            </a:extLst>
          </p:cNvPr>
          <p:cNvSpPr/>
          <p:nvPr/>
        </p:nvSpPr>
        <p:spPr>
          <a:xfrm>
            <a:off x="2210499" y="4156393"/>
            <a:ext cx="288033" cy="490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ar: 10 Points 9">
            <a:extLst>
              <a:ext uri="{FF2B5EF4-FFF2-40B4-BE49-F238E27FC236}">
                <a16:creationId xmlns:a16="http://schemas.microsoft.com/office/drawing/2014/main" id="{DD4AD814-5182-838C-BBDD-1F984F91522B}"/>
              </a:ext>
            </a:extLst>
          </p:cNvPr>
          <p:cNvSpPr/>
          <p:nvPr/>
        </p:nvSpPr>
        <p:spPr>
          <a:xfrm>
            <a:off x="728673" y="1165933"/>
            <a:ext cx="1168143" cy="763442"/>
          </a:xfrm>
          <a:prstGeom prst="star10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GUI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768563F-C9D2-29ED-AD66-4570132AC85D}"/>
              </a:ext>
            </a:extLst>
          </p:cNvPr>
          <p:cNvSpPr/>
          <p:nvPr/>
        </p:nvSpPr>
        <p:spPr>
          <a:xfrm>
            <a:off x="1111433" y="1754783"/>
            <a:ext cx="174721" cy="767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B113CB6-BA80-2B55-64CE-A0BCE8206410}"/>
              </a:ext>
            </a:extLst>
          </p:cNvPr>
          <p:cNvSpPr/>
          <p:nvPr/>
        </p:nvSpPr>
        <p:spPr>
          <a:xfrm>
            <a:off x="1346589" y="1712806"/>
            <a:ext cx="174721" cy="767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Star: 12 Points 23">
            <a:extLst>
              <a:ext uri="{FF2B5EF4-FFF2-40B4-BE49-F238E27FC236}">
                <a16:creationId xmlns:a16="http://schemas.microsoft.com/office/drawing/2014/main" id="{F81ACAEB-23F8-0729-14A6-80530AB4A721}"/>
              </a:ext>
            </a:extLst>
          </p:cNvPr>
          <p:cNvSpPr/>
          <p:nvPr/>
        </p:nvSpPr>
        <p:spPr>
          <a:xfrm>
            <a:off x="2335873" y="1101743"/>
            <a:ext cx="1257208" cy="890410"/>
          </a:xfrm>
          <a:prstGeom prst="star1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GUI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DEDD174-CFA5-42D8-D5B6-40A2114F9303}"/>
              </a:ext>
            </a:extLst>
          </p:cNvPr>
          <p:cNvSpPr/>
          <p:nvPr/>
        </p:nvSpPr>
        <p:spPr>
          <a:xfrm>
            <a:off x="2807310" y="1704351"/>
            <a:ext cx="174721" cy="8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D8351B22-4CEE-C91B-2FFF-1B4A718E4234}"/>
              </a:ext>
            </a:extLst>
          </p:cNvPr>
          <p:cNvSpPr/>
          <p:nvPr/>
        </p:nvSpPr>
        <p:spPr>
          <a:xfrm>
            <a:off x="3021855" y="1712806"/>
            <a:ext cx="174721" cy="767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66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82DB7E-18B2-9C6D-1D79-09AA8DCE20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09D430-1FF8-BD71-F111-9E79D110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REST</a:t>
            </a:r>
            <a:br>
              <a:rPr lang="sv-SE" dirty="0"/>
            </a:br>
            <a:r>
              <a:rPr lang="sv-SE" b="0" dirty="0"/>
              <a:t>(</a:t>
            </a:r>
            <a:r>
              <a:rPr lang="sv-SE" dirty="0" err="1"/>
              <a:t>RE</a:t>
            </a:r>
            <a:r>
              <a:rPr lang="sv-SE" b="0" dirty="0" err="1"/>
              <a:t>presentational</a:t>
            </a:r>
            <a:r>
              <a:rPr lang="sv-SE" b="0" dirty="0"/>
              <a:t> </a:t>
            </a:r>
            <a:r>
              <a:rPr lang="sv-SE" dirty="0"/>
              <a:t>S</a:t>
            </a:r>
            <a:r>
              <a:rPr lang="sv-SE" b="0" dirty="0"/>
              <a:t>tate </a:t>
            </a:r>
            <a:r>
              <a:rPr lang="sv-SE" dirty="0"/>
              <a:t>T</a:t>
            </a:r>
            <a:r>
              <a:rPr lang="sv-SE" b="0" dirty="0"/>
              <a:t>ransfer)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F9BA-0DB3-4AD6-4A86-6333DDFDDDEB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sv-SE" dirty="0"/>
              <a:t>Kommunikation mellan klient och server</a:t>
            </a:r>
          </a:p>
          <a:p>
            <a:r>
              <a:rPr lang="sv-SE" dirty="0"/>
              <a:t>Använder standard HTTP-anrop </a:t>
            </a:r>
          </a:p>
          <a:p>
            <a:r>
              <a:rPr lang="sv-SE" dirty="0"/>
              <a:t>Varje resurs är unikt </a:t>
            </a:r>
            <a:r>
              <a:rPr lang="sv-SE" dirty="0" err="1"/>
              <a:t>adresserbar</a:t>
            </a:r>
            <a:r>
              <a:rPr lang="sv-SE" dirty="0"/>
              <a:t> via en URI</a:t>
            </a:r>
          </a:p>
          <a:p>
            <a:r>
              <a:rPr lang="sv-SE" dirty="0"/>
              <a:t>Stödjer flera format av utdata</a:t>
            </a:r>
          </a:p>
          <a:p>
            <a:pPr lvl="1"/>
            <a:r>
              <a:rPr lang="en-GB" b="0" i="0" dirty="0">
                <a:solidFill>
                  <a:srgbClr val="535659"/>
                </a:solidFill>
                <a:effectLst/>
                <a:latin typeface="Arial" panose="020B0604020202020204" pitchFamily="34" charset="0"/>
              </a:rPr>
              <a:t>JavaScript Object Notation (JSON)</a:t>
            </a:r>
          </a:p>
          <a:p>
            <a:pPr lvl="1"/>
            <a:r>
              <a:rPr lang="sv-SE" dirty="0" err="1"/>
              <a:t>Extensible</a:t>
            </a:r>
            <a:r>
              <a:rPr lang="sv-SE" dirty="0"/>
              <a:t> </a:t>
            </a:r>
            <a:r>
              <a:rPr lang="sv-SE" dirty="0" err="1"/>
              <a:t>Markup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(XML)​</a:t>
            </a:r>
          </a:p>
          <a:p>
            <a:pPr lvl="1"/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Separated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(CSV)</a:t>
            </a:r>
          </a:p>
          <a:p>
            <a:pPr lvl="1"/>
            <a:r>
              <a:rPr lang="sv-SE" dirty="0" err="1"/>
              <a:t>Really</a:t>
            </a:r>
            <a:r>
              <a:rPr lang="sv-SE" dirty="0"/>
              <a:t> Simple </a:t>
            </a:r>
            <a:r>
              <a:rPr lang="sv-SE" dirty="0" err="1"/>
              <a:t>Syndication</a:t>
            </a:r>
            <a:r>
              <a:rPr lang="sv-SE" dirty="0"/>
              <a:t> (RSS)</a:t>
            </a:r>
          </a:p>
          <a:p>
            <a:endParaRPr lang="sv-S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02540C-3D62-C92D-4B0E-E72DD161D765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984407870"/>
              </p:ext>
            </p:extLst>
          </p:nvPr>
        </p:nvGraphicFramePr>
        <p:xfrm>
          <a:off x="7104112" y="1890713"/>
          <a:ext cx="496855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941457425"/>
                    </a:ext>
                  </a:extLst>
                </a:gridCol>
                <a:gridCol w="981826">
                  <a:extLst>
                    <a:ext uri="{9D8B030D-6E8A-4147-A177-3AD203B41FA5}">
                      <a16:colId xmlns:a16="http://schemas.microsoft.com/office/drawing/2014/main" val="3368725043"/>
                    </a:ext>
                  </a:extLst>
                </a:gridCol>
                <a:gridCol w="2114519">
                  <a:extLst>
                    <a:ext uri="{9D8B030D-6E8A-4147-A177-3AD203B41FA5}">
                      <a16:colId xmlns:a16="http://schemas.microsoft.com/office/drawing/2014/main" val="68793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Verb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7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Lista med alla produkter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1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Skapar en ny 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r>
                        <a:rPr lang="sv-SE" dirty="0"/>
                        <a:t>/{</a:t>
                      </a:r>
                      <a:r>
                        <a:rPr lang="sv-SE" dirty="0" err="1"/>
                        <a:t>ProductID</a:t>
                      </a:r>
                      <a:r>
                        <a:rPr lang="sv-SE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Returnerar en 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52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r>
                        <a:rPr lang="sv-SE" dirty="0"/>
                        <a:t>/{</a:t>
                      </a:r>
                      <a:r>
                        <a:rPr lang="sv-SE" dirty="0" err="1"/>
                        <a:t>ProductID</a:t>
                      </a:r>
                      <a:r>
                        <a:rPr lang="sv-SE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Ersätter en 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r>
                        <a:rPr lang="sv-SE" dirty="0"/>
                        <a:t>/{</a:t>
                      </a:r>
                      <a:r>
                        <a:rPr lang="sv-SE" dirty="0" err="1"/>
                        <a:t>ProductID</a:t>
                      </a:r>
                      <a:r>
                        <a:rPr lang="sv-SE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DELETE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Tar bort en 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4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  <a:r>
                        <a:rPr lang="sv-SE" dirty="0" err="1"/>
                        <a:t>products</a:t>
                      </a:r>
                      <a:r>
                        <a:rPr lang="sv-SE" dirty="0"/>
                        <a:t>/{</a:t>
                      </a:r>
                      <a:r>
                        <a:rPr lang="sv-SE" dirty="0" err="1"/>
                        <a:t>ProductID</a:t>
                      </a:r>
                      <a:r>
                        <a:rPr lang="sv-SE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Uppdaterar en 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8424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FC31A8-4DAC-3B3F-A081-1CBFA01890BB}"/>
              </a:ext>
            </a:extLst>
          </p:cNvPr>
          <p:cNvSpPr/>
          <p:nvPr/>
        </p:nvSpPr>
        <p:spPr>
          <a:xfrm>
            <a:off x="7104112" y="4941168"/>
            <a:ext cx="4968553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3600" b="1" dirty="0"/>
              <a:t>CRUD-applikation</a:t>
            </a:r>
            <a:br>
              <a:rPr lang="sv-SE" sz="2400" dirty="0"/>
            </a:br>
            <a:r>
              <a:rPr lang="sv-SE" sz="2400" b="1" dirty="0" err="1"/>
              <a:t>C</a:t>
            </a:r>
            <a:r>
              <a:rPr lang="sv-SE" sz="2400" dirty="0" err="1"/>
              <a:t>reate</a:t>
            </a:r>
            <a:r>
              <a:rPr lang="sv-SE" sz="2400" dirty="0"/>
              <a:t>, </a:t>
            </a:r>
            <a:r>
              <a:rPr lang="sv-SE" sz="2400" b="1" dirty="0"/>
              <a:t>R</a:t>
            </a:r>
            <a:r>
              <a:rPr lang="sv-SE" sz="2400" dirty="0"/>
              <a:t>ead, </a:t>
            </a:r>
            <a:r>
              <a:rPr lang="sv-SE" sz="2400" b="1" dirty="0" err="1"/>
              <a:t>U</a:t>
            </a:r>
            <a:r>
              <a:rPr lang="sv-SE" sz="2400" dirty="0" err="1"/>
              <a:t>pdate</a:t>
            </a:r>
            <a:r>
              <a:rPr lang="sv-SE" sz="2400" dirty="0"/>
              <a:t>, </a:t>
            </a:r>
            <a:r>
              <a:rPr lang="sv-SE" sz="2400" b="1" dirty="0" err="1"/>
              <a:t>D</a:t>
            </a:r>
            <a:r>
              <a:rPr lang="sv-SE" sz="2400" dirty="0" err="1"/>
              <a:t>elete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5323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A489BE-7637-FEA2-CDAF-28698680C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F80E3-AF31-C600-5BBC-B8974D95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JSON</a:t>
            </a:r>
            <a:br>
              <a:rPr lang="sv-SE" dirty="0"/>
            </a:br>
            <a:r>
              <a:rPr lang="sv-SE" b="0" dirty="0"/>
              <a:t>(</a:t>
            </a:r>
            <a:r>
              <a:rPr lang="sv-SE" dirty="0"/>
              <a:t>J</a:t>
            </a:r>
            <a:r>
              <a:rPr lang="sv-SE" b="0" dirty="0"/>
              <a:t>ava</a:t>
            </a:r>
            <a:r>
              <a:rPr lang="sv-SE" dirty="0"/>
              <a:t>S</a:t>
            </a:r>
            <a:r>
              <a:rPr lang="sv-SE" b="0" dirty="0"/>
              <a:t>cript </a:t>
            </a:r>
            <a:r>
              <a:rPr lang="sv-SE" dirty="0" err="1"/>
              <a:t>O</a:t>
            </a:r>
            <a:r>
              <a:rPr lang="sv-SE" b="0" dirty="0" err="1"/>
              <a:t>bject</a:t>
            </a:r>
            <a:r>
              <a:rPr lang="sv-SE" b="0" dirty="0"/>
              <a:t> </a:t>
            </a:r>
            <a:r>
              <a:rPr lang="sv-SE" dirty="0"/>
              <a:t>N</a:t>
            </a:r>
            <a:r>
              <a:rPr lang="sv-SE" b="0" dirty="0"/>
              <a:t>otation)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F2B4BEB-B0BF-D6B5-517F-B60B64A92570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pPr marL="296550" indent="-285750">
              <a:buFont typeface="Wingdings" panose="05000000000000000000" pitchFamily="2" charset="2"/>
              <a:buChar char="Ø"/>
            </a:pPr>
            <a:r>
              <a:rPr lang="sv-SE" b="1" dirty="0"/>
              <a:t>Kompakt format</a:t>
            </a:r>
            <a:r>
              <a:rPr lang="sv-SE" dirty="0"/>
              <a:t> som används för att utbyta data.</a:t>
            </a:r>
          </a:p>
          <a:p>
            <a:pPr marL="296550" indent="-285750">
              <a:buFont typeface="Wingdings" panose="05000000000000000000" pitchFamily="2" charset="2"/>
              <a:buChar char="Ø"/>
            </a:pPr>
            <a:r>
              <a:rPr lang="sv-SE" dirty="0"/>
              <a:t>Formatet är från början utformat för att fungera med </a:t>
            </a:r>
            <a:r>
              <a:rPr lang="sv-SE" b="1" dirty="0"/>
              <a:t>JavaScript</a:t>
            </a:r>
            <a:r>
              <a:rPr lang="sv-SE" dirty="0"/>
              <a:t>.</a:t>
            </a:r>
          </a:p>
          <a:p>
            <a:pPr marL="296550" indent="-285750">
              <a:buFont typeface="Wingdings" panose="05000000000000000000" pitchFamily="2" charset="2"/>
              <a:buChar char="Ø"/>
            </a:pPr>
            <a:r>
              <a:rPr lang="sv-SE" dirty="0"/>
              <a:t>Varje bit </a:t>
            </a:r>
            <a:r>
              <a:rPr lang="sv-SE" b="1" dirty="0"/>
              <a:t>data</a:t>
            </a:r>
            <a:r>
              <a:rPr lang="sv-SE" dirty="0"/>
              <a:t> i JSON består av ett </a:t>
            </a:r>
            <a:r>
              <a:rPr lang="sv-SE" b="1" dirty="0"/>
              <a:t>”namn”</a:t>
            </a:r>
            <a:r>
              <a:rPr lang="sv-SE" dirty="0"/>
              <a:t> och ett </a:t>
            </a:r>
            <a:r>
              <a:rPr lang="sv-SE" b="1" dirty="0"/>
              <a:t>värde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sz="1600" b="1" dirty="0"/>
              <a:t>JSON kan innehålla följande objekt/värden:</a:t>
            </a:r>
          </a:p>
          <a:p>
            <a:endParaRPr lang="sv-SE" sz="1600" b="1" dirty="0"/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/>
              <a:t>Textsträng</a:t>
            </a:r>
            <a:r>
              <a:rPr lang="sv-SE" dirty="0"/>
              <a:t> (omges av citattecken)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/>
              <a:t>Tal</a:t>
            </a:r>
            <a:r>
              <a:rPr lang="sv-SE" dirty="0"/>
              <a:t> (anges utan omgärdande tecken)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/>
              <a:t>JSON-objekt</a:t>
            </a:r>
            <a:r>
              <a:rPr lang="sv-SE" dirty="0"/>
              <a:t> (omges av klammerparenteser { } 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/>
              <a:t>Array</a:t>
            </a:r>
            <a:r>
              <a:rPr lang="sv-SE" dirty="0"/>
              <a:t> (måste omges av hakparenteser [ ] 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 err="1"/>
              <a:t>Boolean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/</a:t>
            </a:r>
            <a:r>
              <a:rPr lang="sv-SE" dirty="0" err="1"/>
              <a:t>false</a:t>
            </a:r>
            <a:r>
              <a:rPr lang="sv-SE" dirty="0"/>
              <a:t>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b="1" dirty="0" err="1"/>
              <a:t>Null</a:t>
            </a:r>
            <a:r>
              <a:rPr lang="sv-SE" dirty="0"/>
              <a:t> (tomt/inget värde)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endParaRPr lang="sv-SE" dirty="0"/>
          </a:p>
          <a:p>
            <a:pPr marL="296550" indent="-285750">
              <a:buFont typeface="Courier New" panose="02070309020205020404" pitchFamily="49" charset="0"/>
              <a:buChar char="o"/>
            </a:pPr>
            <a:endParaRPr lang="sv-SE" dirty="0"/>
          </a:p>
          <a:p>
            <a:r>
              <a:rPr lang="sv-SE" sz="1600" b="1" dirty="0"/>
              <a:t>Saker att tänka på när man skriver JSON</a:t>
            </a:r>
          </a:p>
          <a:p>
            <a:endParaRPr lang="sv-SE" b="1" dirty="0"/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dirty="0"/>
              <a:t>JSON omsluts(börjar/slutar) med klammerparanteser { }</a:t>
            </a:r>
          </a:p>
          <a:p>
            <a:pPr marL="296550" indent="-285750">
              <a:buFont typeface="Courier New" panose="02070309020205020404" pitchFamily="49" charset="0"/>
              <a:buChar char="o"/>
            </a:pPr>
            <a:r>
              <a:rPr lang="sv-SE" dirty="0"/>
              <a:t>Komma ”,” används för att separera objekt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CB210DB-2C20-DA74-11D1-E887E6DAED32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2"/>
          <a:stretch>
            <a:fillRect/>
          </a:stretch>
        </p:blipFill>
        <p:spPr>
          <a:xfrm>
            <a:off x="8184161" y="1192663"/>
            <a:ext cx="2791215" cy="4915586"/>
          </a:xfrm>
        </p:spPr>
      </p:pic>
    </p:spTree>
    <p:extLst>
      <p:ext uri="{BB962C8B-B14F-4D97-AF65-F5344CB8AC3E}">
        <p14:creationId xmlns:p14="http://schemas.microsoft.com/office/powerpoint/2010/main" val="28979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73B8A2-D13A-F420-354C-7D2C0AC86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EDFD88-27DB-8C92-4FB1-4CD14310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HTTP status </a:t>
            </a:r>
            <a:r>
              <a:rPr lang="sv-SE" dirty="0" err="1"/>
              <a:t>codes</a:t>
            </a:r>
            <a:r>
              <a:rPr lang="sv-SE" dirty="0"/>
              <a:t> </a:t>
            </a:r>
            <a:r>
              <a:rPr lang="sv-SE" b="0" dirty="0"/>
              <a:t>(statuskoder)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C64FB-8D44-74DA-BA16-7F4CC831DC06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1xx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Informational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(informerande)</a:t>
            </a:r>
          </a:p>
          <a:p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2xx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(lyckad förfrågan)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200: OK</a:t>
            </a:r>
            <a:endParaRPr lang="sv-S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3xx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edirection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sv-SE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idarekoppling)</a:t>
            </a:r>
          </a:p>
          <a:p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4xx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sv-SE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lientfel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400: Bad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endParaRPr lang="sv-SE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401: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Unauthorized</a:t>
            </a:r>
            <a:endParaRPr lang="sv-S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403: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Forbidden</a:t>
            </a:r>
            <a:endParaRPr lang="sv-S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404: Not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ound</a:t>
            </a:r>
            <a:endParaRPr lang="sv-S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5xx Server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sv-S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(serverfel)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500: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 Server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Error</a:t>
            </a:r>
            <a:endParaRPr lang="sv-SE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502: Bad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Gateway</a:t>
            </a:r>
            <a:endParaRPr lang="sv-SE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503: Service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Unavailable</a:t>
            </a:r>
            <a:endParaRPr lang="sv-SE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504: </a:t>
            </a:r>
            <a:r>
              <a:rPr lang="sv-SE" b="1" dirty="0" err="1">
                <a:solidFill>
                  <a:srgbClr val="000000"/>
                </a:solidFill>
                <a:latin typeface="Arial" panose="020B0604020202020204" pitchFamily="34" charset="0"/>
              </a:rPr>
              <a:t>Gateway</a:t>
            </a:r>
            <a:r>
              <a:rPr lang="sv-SE" b="1" dirty="0">
                <a:solidFill>
                  <a:srgbClr val="000000"/>
                </a:solidFill>
                <a:latin typeface="Arial" panose="020B0604020202020204" pitchFamily="34" charset="0"/>
              </a:rPr>
              <a:t> Timeout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8FB5C91F-C14F-4870-A24D-0FF2011FD30B}"/>
              </a:ext>
            </a:extLst>
          </p:cNvPr>
          <p:cNvSpPr/>
          <p:nvPr/>
        </p:nvSpPr>
        <p:spPr>
          <a:xfrm>
            <a:off x="8836577" y="2590865"/>
            <a:ext cx="1296144" cy="86409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REST API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A2015E3-51E6-1FA5-3204-605C21C1D087}"/>
              </a:ext>
            </a:extLst>
          </p:cNvPr>
          <p:cNvSpPr/>
          <p:nvPr/>
        </p:nvSpPr>
        <p:spPr>
          <a:xfrm>
            <a:off x="8696837" y="5263003"/>
            <a:ext cx="648072" cy="50405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2AB364-C031-24BC-E7BC-9D290A4AB293}"/>
              </a:ext>
            </a:extLst>
          </p:cNvPr>
          <p:cNvSpPr/>
          <p:nvPr/>
        </p:nvSpPr>
        <p:spPr>
          <a:xfrm>
            <a:off x="8627005" y="1228423"/>
            <a:ext cx="1715289" cy="9241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Client</a:t>
            </a:r>
            <a:br>
              <a:rPr lang="sv-SE" dirty="0"/>
            </a:br>
            <a:r>
              <a:rPr lang="sv-SE" dirty="0" err="1"/>
              <a:t>App</a:t>
            </a:r>
            <a:r>
              <a:rPr lang="sv-SE" dirty="0"/>
              <a:t> / GUI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2D7672-5162-FB13-102D-B35F2C5C98DB}"/>
              </a:ext>
            </a:extLst>
          </p:cNvPr>
          <p:cNvSpPr/>
          <p:nvPr/>
        </p:nvSpPr>
        <p:spPr>
          <a:xfrm>
            <a:off x="8627003" y="3893236"/>
            <a:ext cx="1715289" cy="9241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Application</a:t>
            </a:r>
            <a:r>
              <a:rPr lang="sv-SE" dirty="0"/>
              <a:t> Server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81A77DF-74B8-1E95-9B77-59F67F20A405}"/>
              </a:ext>
            </a:extLst>
          </p:cNvPr>
          <p:cNvSpPr/>
          <p:nvPr/>
        </p:nvSpPr>
        <p:spPr>
          <a:xfrm>
            <a:off x="9344909" y="2142030"/>
            <a:ext cx="279483" cy="5386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9C32644C-1E3D-990C-7FD6-BB20FA51A974}"/>
              </a:ext>
            </a:extLst>
          </p:cNvPr>
          <p:cNvSpPr/>
          <p:nvPr/>
        </p:nvSpPr>
        <p:spPr>
          <a:xfrm>
            <a:off x="9344907" y="3382085"/>
            <a:ext cx="279483" cy="5386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655B7D6C-1B5F-A876-A0F8-D868D6257A92}"/>
              </a:ext>
            </a:extLst>
          </p:cNvPr>
          <p:cNvSpPr/>
          <p:nvPr/>
        </p:nvSpPr>
        <p:spPr>
          <a:xfrm>
            <a:off x="8881131" y="4793973"/>
            <a:ext cx="279483" cy="5386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DE368-3B78-0B51-B4B6-DE54DCDBA63B}"/>
              </a:ext>
            </a:extLst>
          </p:cNvPr>
          <p:cNvSpPr/>
          <p:nvPr/>
        </p:nvSpPr>
        <p:spPr>
          <a:xfrm>
            <a:off x="9764054" y="5263003"/>
            <a:ext cx="64807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…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B48F29E1-9AB1-6005-8689-58E374EACDDA}"/>
              </a:ext>
            </a:extLst>
          </p:cNvPr>
          <p:cNvSpPr/>
          <p:nvPr/>
        </p:nvSpPr>
        <p:spPr>
          <a:xfrm>
            <a:off x="9948348" y="4793973"/>
            <a:ext cx="279483" cy="5386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2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8B82E0-83CE-61B7-E23B-E9E995EF1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Konfidentiellt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8DC20-AC00-0785-82F1-968270C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Postman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EC2159-46DD-007E-3E9D-0CD1A36EE1DD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02784-0CAC-9A45-3534-CB2E8D7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54" y="1185038"/>
            <a:ext cx="9663692" cy="5234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1646-F9CB-57CC-85F2-734918E91F8B}"/>
              </a:ext>
            </a:extLst>
          </p:cNvPr>
          <p:cNvSpPr/>
          <p:nvPr/>
        </p:nvSpPr>
        <p:spPr>
          <a:xfrm>
            <a:off x="1703512" y="1772816"/>
            <a:ext cx="1440160" cy="2448272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sv-SE" sz="1400" dirty="0"/>
              <a:t>Testfall/teststeg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86C93-BBC8-A12E-3982-B462E63EAF93}"/>
              </a:ext>
            </a:extLst>
          </p:cNvPr>
          <p:cNvSpPr/>
          <p:nvPr/>
        </p:nvSpPr>
        <p:spPr>
          <a:xfrm>
            <a:off x="3215680" y="2564904"/>
            <a:ext cx="5766284" cy="165618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Request</a:t>
            </a:r>
            <a:r>
              <a:rPr lang="sv-SE" sz="1400" dirty="0"/>
              <a:t> (fråga)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5251-794E-DBDB-5F0C-E6239F9A3D2D}"/>
              </a:ext>
            </a:extLst>
          </p:cNvPr>
          <p:cNvSpPr/>
          <p:nvPr/>
        </p:nvSpPr>
        <p:spPr>
          <a:xfrm>
            <a:off x="3215680" y="4437112"/>
            <a:ext cx="5766284" cy="1821802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n w="12700">
                  <a:noFill/>
                </a:ln>
              </a:rPr>
              <a:t>Response</a:t>
            </a:r>
            <a:r>
              <a:rPr lang="sv-SE" sz="1400" dirty="0">
                <a:ln w="12700">
                  <a:noFill/>
                </a:ln>
              </a:rPr>
              <a:t> (svar)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460C0F0-317E-5B8F-5F2C-A62B175D56B5}"/>
              </a:ext>
            </a:extLst>
          </p:cNvPr>
          <p:cNvSpPr/>
          <p:nvPr/>
        </p:nvSpPr>
        <p:spPr>
          <a:xfrm>
            <a:off x="3575720" y="1196752"/>
            <a:ext cx="1008112" cy="227785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sz="1400" dirty="0"/>
              <a:t>Flikar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16601FB-19ED-4441-FDF4-9F6B42E36749}"/>
              </a:ext>
            </a:extLst>
          </p:cNvPr>
          <p:cNvSpPr/>
          <p:nvPr/>
        </p:nvSpPr>
        <p:spPr>
          <a:xfrm>
            <a:off x="9051953" y="3984189"/>
            <a:ext cx="1440160" cy="236899"/>
          </a:xfrm>
          <a:prstGeom prst="wedgeRoundRectCallou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sz="1400" dirty="0"/>
              <a:t>Svarskod + tid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8E60E-05F2-FBB5-C581-B5A64FFC6546}"/>
              </a:ext>
            </a:extLst>
          </p:cNvPr>
          <p:cNvSpPr/>
          <p:nvPr/>
        </p:nvSpPr>
        <p:spPr>
          <a:xfrm>
            <a:off x="3215680" y="1905062"/>
            <a:ext cx="2664296" cy="21750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r"/>
            <a:r>
              <a:rPr lang="sv-SE" sz="1400" dirty="0"/>
              <a:t>Metod + URI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D1477-2E48-913C-F4EA-068B50C283B5}"/>
              </a:ext>
            </a:extLst>
          </p:cNvPr>
          <p:cNvSpPr/>
          <p:nvPr/>
        </p:nvSpPr>
        <p:spPr>
          <a:xfrm>
            <a:off x="3215680" y="2122569"/>
            <a:ext cx="4896544" cy="21602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r"/>
            <a:r>
              <a:rPr lang="sv-SE" sz="1400" dirty="0"/>
              <a:t>Parametrar till </a:t>
            </a:r>
            <a:r>
              <a:rPr lang="sv-SE" sz="1400" dirty="0" err="1"/>
              <a:t>request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40259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nerellt">
  <a:themeElements>
    <a:clrScheme name="Softronic 2019">
      <a:dk1>
        <a:srgbClr val="535659"/>
      </a:dk1>
      <a:lt1>
        <a:srgbClr val="FFFFFF"/>
      </a:lt1>
      <a:dk2>
        <a:srgbClr val="4B1F3C"/>
      </a:dk2>
      <a:lt2>
        <a:srgbClr val="CBC3BC"/>
      </a:lt2>
      <a:accent1>
        <a:srgbClr val="4B1F3C"/>
      </a:accent1>
      <a:accent2>
        <a:srgbClr val="EB5755"/>
      </a:accent2>
      <a:accent3>
        <a:srgbClr val="D40026"/>
      </a:accent3>
      <a:accent4>
        <a:srgbClr val="55585C"/>
      </a:accent4>
      <a:accent5>
        <a:srgbClr val="861F41"/>
      </a:accent5>
      <a:accent6>
        <a:srgbClr val="F68D2E"/>
      </a:accent6>
      <a:hlink>
        <a:srgbClr val="EB5755"/>
      </a:hlink>
      <a:folHlink>
        <a:srgbClr val="EB5755"/>
      </a:folHlink>
    </a:clrScheme>
    <a:fontScheme name="Softronic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ronic ppt mall" id="{9474860E-8D8B-4FBA-B79B-95B59A743EDB}" vid="{4D5F4CCC-4555-4ACE-A043-EE16304518F6}"/>
    </a:ext>
  </a:extLst>
</a:theme>
</file>

<file path=ppt/theme/theme2.xml><?xml version="1.0" encoding="utf-8"?>
<a:theme xmlns:a="http://schemas.openxmlformats.org/drawingml/2006/main" name="Marknadsföring &amp; Case">
  <a:themeElements>
    <a:clrScheme name="Softronic grafisk manual">
      <a:dk1>
        <a:srgbClr val="535659"/>
      </a:dk1>
      <a:lt1>
        <a:srgbClr val="FFFFFF"/>
      </a:lt1>
      <a:dk2>
        <a:srgbClr val="4B1F3C"/>
      </a:dk2>
      <a:lt2>
        <a:srgbClr val="CBC3BC"/>
      </a:lt2>
      <a:accent1>
        <a:srgbClr val="4B1F3C"/>
      </a:accent1>
      <a:accent2>
        <a:srgbClr val="EB5755"/>
      </a:accent2>
      <a:accent3>
        <a:srgbClr val="D40026"/>
      </a:accent3>
      <a:accent4>
        <a:srgbClr val="55585C"/>
      </a:accent4>
      <a:accent5>
        <a:srgbClr val="861F41"/>
      </a:accent5>
      <a:accent6>
        <a:srgbClr val="F68D2E"/>
      </a:accent6>
      <a:hlink>
        <a:srgbClr val="EB5755"/>
      </a:hlink>
      <a:folHlink>
        <a:srgbClr val="EB57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ronic ppt mall" id="{9474860E-8D8B-4FBA-B79B-95B59A743EDB}" vid="{D79AB6CD-335D-4F65-8369-7AF745E0CC0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009F19-F01D-4500-BBCC-3CF2CC9E6D53}">
  <we:reference id="wa104380827" version="1.0.0.1" store="en-US" storeType="OMEX"/>
  <we:alternateReferences>
    <we:reference id="wa104380827" version="1.0.0.1" store="wa10438082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D35C288286F648BA0D0B1E32124B00" ma:contentTypeVersion="7" ma:contentTypeDescription="Skapa ett nytt dokument." ma:contentTypeScope="" ma:versionID="e37655b8a390e7646eaa3f7d1513ad00">
  <xsd:schema xmlns:xsd="http://www.w3.org/2001/XMLSchema" xmlns:xs="http://www.w3.org/2001/XMLSchema" xmlns:p="http://schemas.microsoft.com/office/2006/metadata/properties" xmlns:ns2="4ddf5351-5876-42ca-8266-14d716afca3c" xmlns:ns3="1f8e0182-9b3d-46ae-86a7-2c9ddacc3d92" targetNamespace="http://schemas.microsoft.com/office/2006/metadata/properties" ma:root="true" ma:fieldsID="a4927bc30d7025b52733f084980ecdb9" ns2:_="" ns3:_="">
    <xsd:import namespace="4ddf5351-5876-42ca-8266-14d716afca3c"/>
    <xsd:import namespace="1f8e0182-9b3d-46ae-86a7-2c9ddacc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f5351-5876-42ca-8266-14d716afca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0182-9b3d-46ae-86a7-2c9ddacc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8e0182-9b3d-46ae-86a7-2c9ddacc3d92">
      <UserInfo>
        <DisplayName>Bagewitz Anders</DisplayName>
        <AccountId>50</AccountId>
        <AccountType/>
      </UserInfo>
      <UserInfo>
        <DisplayName>Thörnlund Anna</DisplayName>
        <AccountId>78</AccountId>
        <AccountType/>
      </UserInfo>
      <UserInfo>
        <DisplayName>Börjesson Magnus</DisplayName>
        <AccountId>101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F5A264-9C8A-4ED6-A6F2-2037D55541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E1A40-554D-4BA8-B62F-3A98BDD149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f5351-5876-42ca-8266-14d716afca3c"/>
    <ds:schemaRef ds:uri="1f8e0182-9b3d-46ae-86a7-2c9ddacc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149162-2691-44CA-BE7C-7A82BD5B25F5}">
  <ds:schemaRefs>
    <ds:schemaRef ds:uri="http://purl.org/dc/terms/"/>
    <ds:schemaRef ds:uri="4ddf5351-5876-42ca-8266-14d716afca3c"/>
    <ds:schemaRef ds:uri="1f8e0182-9b3d-46ae-86a7-2c9ddacc3d9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Softronic ppt mall</Template>
  <TotalTime>2213</TotalTime>
  <Words>618</Words>
  <Application>Microsoft Office PowerPoint</Application>
  <PresentationFormat>Widescreen</PresentationFormat>
  <Paragraphs>157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Generellt</vt:lpstr>
      <vt:lpstr>Marknadsföring &amp; Case</vt:lpstr>
      <vt:lpstr>Introduktion  API-tester via REST</vt:lpstr>
      <vt:lpstr>Agenda</vt:lpstr>
      <vt:lpstr>Vem är Roger?</vt:lpstr>
      <vt:lpstr>Vilka är vi och vad gör vi här? </vt:lpstr>
      <vt:lpstr>API-Gränssnitt </vt:lpstr>
      <vt:lpstr>REST (REpresentational State Transfer)</vt:lpstr>
      <vt:lpstr>JSON (JavaScript Object Notation)</vt:lpstr>
      <vt:lpstr>HTTP status codes (statuskoder)</vt:lpstr>
      <vt:lpstr>Postman</vt:lpstr>
      <vt:lpstr>Övningsuppgifter </vt:lpstr>
      <vt:lpstr>Bra att ha länkar </vt:lpstr>
      <vt:lpstr>PowerPoint Presentation</vt:lpstr>
      <vt:lpstr>Terminologi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 API-tester via REST</dc:title>
  <dc:creator>Ringström Roger</dc:creator>
  <cp:lastModifiedBy>Ringström Roger</cp:lastModifiedBy>
  <cp:revision>1</cp:revision>
  <cp:lastPrinted>2013-04-29T14:36:40Z</cp:lastPrinted>
  <dcterms:created xsi:type="dcterms:W3CDTF">2022-10-10T19:05:13Z</dcterms:created>
  <dcterms:modified xsi:type="dcterms:W3CDTF">2022-11-07T21:00:22Z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0x01010052D35C288286F648BA0D0B1E32124B00</vt:lpwstr>
  </property>
  <property fmtid="{D5CDD505-2E9C-101B-9397-08002B2CF9AE}" pid="3" name="AuthorIds_UIVersion_14336">
    <vt:lpwstr>15</vt:lpwstr>
  </property>
</Properties>
</file>