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88" r:id="rId3"/>
    <p:sldId id="270" r:id="rId4"/>
    <p:sldId id="289" r:id="rId5"/>
    <p:sldId id="290" r:id="rId6"/>
    <p:sldId id="291" r:id="rId7"/>
    <p:sldId id="293" r:id="rId8"/>
    <p:sldId id="292" r:id="rId9"/>
    <p:sldId id="294" r:id="rId10"/>
    <p:sldId id="267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134" d="100"/>
          <a:sy n="134" d="100"/>
        </p:scale>
        <p:origin x="-11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04 03 MODFLOW LGR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04 03 MODFLOW LGR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</a:t>
            </a:r>
          </a:p>
          <a:p>
            <a:r>
              <a:rPr lang="en-US" sz="2400" smtClean="0"/>
              <a:t>use the model we designed in the first session,</a:t>
            </a:r>
          </a:p>
          <a:p>
            <a:r>
              <a:rPr lang="en-US" sz="2400" smtClean="0"/>
              <a:t>define a child model to refine the grid locally,</a:t>
            </a:r>
          </a:p>
          <a:p>
            <a:r>
              <a:rPr lang="en-US" sz="2400" smtClean="0"/>
              <a:t>run MODFLOW-LGR,</a:t>
            </a:r>
          </a:p>
          <a:p>
            <a:r>
              <a:rPr lang="en-US" sz="2400" smtClean="0"/>
              <a:t>and visualize the results.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05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83" y="4351968"/>
            <a:ext cx="138874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89"/>
          <a:stretch/>
        </p:blipFill>
        <p:spPr bwMode="auto">
          <a:xfrm>
            <a:off x="5620439" y="1418266"/>
            <a:ext cx="1844374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38" y="1271273"/>
            <a:ext cx="1314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Copy file </a:t>
            </a:r>
            <a:r>
              <a:rPr lang="nl-BE" smtClean="0"/>
              <a:t>first session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33501"/>
            <a:ext cx="4258817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Copy file </a:t>
            </a:r>
            <a:r>
              <a:rPr lang="nl-BE" sz="2000" smtClean="0"/>
              <a:t>“</a:t>
            </a:r>
            <a:r>
              <a:rPr lang="nl-BE" sz="2000" smtClean="0">
                <a:solidFill>
                  <a:srgbClr val="92D050"/>
                </a:solidFill>
              </a:rPr>
              <a:t>01_04_adding_features_to_our_model.mmZLib</a:t>
            </a:r>
            <a:r>
              <a:rPr lang="nl-BE" sz="2000" smtClean="0"/>
              <a:t>”</a:t>
            </a:r>
            <a:r>
              <a:rPr lang="nl-BE" sz="2000" smtClean="0"/>
              <a:t/>
            </a:r>
            <a:br>
              <a:rPr lang="nl-BE" sz="2000" smtClean="0"/>
            </a:br>
            <a:r>
              <a:rPr lang="nl-BE" sz="2000" smtClean="0"/>
              <a:t>to folder </a:t>
            </a:r>
            <a:r>
              <a:rPr lang="nl-BE" sz="2000" smtClean="0"/>
              <a:t>“</a:t>
            </a:r>
            <a:r>
              <a:rPr lang="nl-BE" sz="2000" smtClean="0">
                <a:solidFill>
                  <a:srgbClr val="92D050"/>
                </a:solidFill>
              </a:rPr>
              <a:t>/04_03_modflow_lgr/</a:t>
            </a:r>
            <a:r>
              <a:rPr lang="nl-BE" sz="2000" smtClean="0"/>
              <a:t>”.</a:t>
            </a:r>
            <a:endParaRPr lang="nl-BE" sz="2000" smtClean="0"/>
          </a:p>
          <a:p>
            <a:r>
              <a:rPr lang="nl-BE" sz="2000" smtClean="0"/>
              <a:t>Change the file name to </a:t>
            </a:r>
            <a:r>
              <a:rPr lang="nl-BE" sz="2000" smtClean="0"/>
              <a:t>“</a:t>
            </a:r>
            <a:r>
              <a:rPr lang="nl-BE" sz="2000" smtClean="0">
                <a:solidFill>
                  <a:srgbClr val="92D050"/>
                </a:solidFill>
              </a:rPr>
              <a:t>04_03_modflow_lgr.mmZLib</a:t>
            </a:r>
            <a:r>
              <a:rPr lang="nl-BE" sz="2000" smtClean="0"/>
              <a:t>”,</a:t>
            </a:r>
          </a:p>
          <a:p>
            <a:r>
              <a:rPr lang="nl-BE" sz="2000" smtClean="0">
                <a:solidFill>
                  <a:srgbClr val="00B0F0"/>
                </a:solidFill>
              </a:rPr>
              <a:t>and open the file in ModelMuse.</a:t>
            </a:r>
            <a:endParaRPr lang="en-GB" sz="16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89880" y="2590002"/>
            <a:ext cx="0" cy="1851674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30" y="4210475"/>
            <a:ext cx="92583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88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MODFLOW-LGR</a:t>
            </a:r>
            <a:br>
              <a:rPr lang="nl-BE" smtClean="0"/>
            </a:br>
            <a:r>
              <a:rPr lang="nl-BE" smtClean="0"/>
              <a:t>program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Program Locations…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MODFLOW-LGR V2 </a:t>
            </a:r>
            <a:r>
              <a:rPr lang="nl-BE" sz="2000"/>
              <a:t>path </a:t>
            </a:r>
            <a:r>
              <a:rPr lang="nl-BE" sz="2000"/>
              <a:t>to </a:t>
            </a:r>
            <a:r>
              <a:rPr lang="nl-BE" sz="2000" smtClean="0"/>
              <a:t>“</a:t>
            </a:r>
            <a:r>
              <a:rPr lang="nl-BE" sz="2000" smtClean="0">
                <a:solidFill>
                  <a:srgbClr val="92D050"/>
                </a:solidFill>
              </a:rPr>
              <a:t>/05_software/MODFLOW/MODFLOW_LGR_2_0_0.exe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3364"/>
            <a:ext cx="3909060" cy="333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570275" y="2718736"/>
            <a:ext cx="3888485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164288" y="4471820"/>
            <a:ext cx="846247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child model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Model|MODFLOW-LGR V2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the </a:t>
            </a:r>
            <a:r>
              <a:rPr lang="nl-BE" sz="2000" b="1" smtClean="0"/>
              <a:t>Child Models </a:t>
            </a:r>
            <a:r>
              <a:rPr lang="nl-BE" sz="2000" smtClean="0"/>
              <a:t>dialog box will open.</a:t>
            </a:r>
          </a:p>
          <a:p>
            <a:r>
              <a:rPr lang="nl-BE" sz="2000" smtClean="0"/>
              <a:t>Add one child model, and switch to the </a:t>
            </a:r>
            <a:r>
              <a:rPr lang="nl-BE" sz="2000" b="1" smtClean="0"/>
              <a:t>Discretization</a:t>
            </a:r>
            <a:r>
              <a:rPr lang="nl-BE" sz="2000" smtClean="0"/>
              <a:t> tab.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Child model discretization</a:t>
            </a:r>
            <a:r>
              <a:rPr lang="nl-BE" sz="2000" smtClean="0"/>
              <a:t> for the </a:t>
            </a:r>
            <a:r>
              <a:rPr lang="nl-BE" sz="2000" b="1" smtClean="0"/>
              <a:t>Aquitard </a:t>
            </a:r>
            <a:r>
              <a:rPr lang="nl-BE" sz="2000" smtClean="0"/>
              <a:t>and </a:t>
            </a:r>
            <a:r>
              <a:rPr lang="nl-BE" sz="2000" b="1" smtClean="0"/>
              <a:t>Lower Aquifer</a:t>
            </a:r>
            <a:r>
              <a:rPr lang="nl-BE" sz="2000" smtClean="0"/>
              <a:t> to 3.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37" y="1489348"/>
            <a:ext cx="3057525" cy="359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220072" y="4073836"/>
            <a:ext cx="423123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71803" y="1663508"/>
            <a:ext cx="824549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661904" y="2524756"/>
            <a:ext cx="824549" cy="39357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453611" y="4567844"/>
            <a:ext cx="824549" cy="35779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child model (2/3)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draw a rectangle object surrounding the well in the center of the grid.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box, set the </a:t>
            </a:r>
            <a:r>
              <a:rPr lang="nl-BE" sz="2000" b="1" smtClean="0"/>
              <a:t>Number of Z formulas </a:t>
            </a:r>
            <a:r>
              <a:rPr lang="nl-BE" sz="2000" smtClean="0"/>
              <a:t>to </a:t>
            </a:r>
            <a:r>
              <a:rPr lang="nl-BE" sz="2000" b="1" smtClean="0"/>
              <a:t>Zero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check the </a:t>
            </a:r>
            <a:r>
              <a:rPr lang="nl-BE" sz="2000" b="1" smtClean="0"/>
              <a:t>Set values of enclosed cells </a:t>
            </a:r>
            <a:r>
              <a:rPr lang="nl-BE" sz="2000" smtClean="0"/>
              <a:t>check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20" y="1417340"/>
            <a:ext cx="4772025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8" y="2049363"/>
            <a:ext cx="2274748" cy="224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494184" y="2809886"/>
            <a:ext cx="824549" cy="6972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851920" y="3756266"/>
            <a:ext cx="824549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851920" y="3197444"/>
            <a:ext cx="1460737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child model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46672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LGR</a:t>
            </a:r>
            <a:r>
              <a:rPr lang="nl-BE" sz="2000" smtClean="0"/>
              <a:t> tab,</a:t>
            </a:r>
          </a:p>
          <a:p>
            <a:r>
              <a:rPr lang="nl-BE" sz="2000" smtClean="0"/>
              <a:t>and select </a:t>
            </a:r>
            <a:r>
              <a:rPr lang="nl-BE" sz="2000" b="1" smtClean="0"/>
              <a:t>Child 1</a:t>
            </a:r>
            <a:r>
              <a:rPr lang="nl-BE" sz="2000" smtClean="0"/>
              <a:t> for </a:t>
            </a:r>
            <a:r>
              <a:rPr lang="nl-BE" sz="2000" b="1" smtClean="0"/>
              <a:t>Define boundary of child model</a:t>
            </a:r>
            <a:r>
              <a:rPr lang="nl-BE" sz="2000" smtClean="0"/>
              <a:t>.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OK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hide all objects.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73324"/>
            <a:ext cx="4817745" cy="378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427984" y="1489348"/>
            <a:ext cx="563177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008810" y="3540347"/>
            <a:ext cx="681445" cy="325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234159" y="4522852"/>
            <a:ext cx="907004" cy="43292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2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32610"/>
            <a:ext cx="309181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4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and visualize results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save and run the model,</a:t>
            </a:r>
          </a:p>
          <a:p>
            <a:r>
              <a:rPr lang="nl-BE" sz="2000" smtClean="0"/>
              <a:t>and import the head results of the final time step.</a:t>
            </a:r>
          </a:p>
          <a:p>
            <a:r>
              <a:rPr lang="nl-BE" sz="2000" smtClean="0"/>
              <a:t>The coloured grid should look like the one on the right.</a:t>
            </a:r>
          </a:p>
          <a:p>
            <a:r>
              <a:rPr lang="nl-BE" sz="2000" smtClean="0"/>
              <a:t>Change the selected row and column to see the local grid refinement in the front and side view panes.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0" y="1705372"/>
            <a:ext cx="313182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48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292</Words>
  <Application>Microsoft Office PowerPoint</Application>
  <PresentationFormat>On-screen Show (16:10)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Education evenings 2016</vt:lpstr>
      <vt:lpstr>Purpose</vt:lpstr>
      <vt:lpstr>Copy file first session</vt:lpstr>
      <vt:lpstr>Set MODFLOW-LGR program location</vt:lpstr>
      <vt:lpstr>Define child model (1/3)</vt:lpstr>
      <vt:lpstr>Define child model (2/3)</vt:lpstr>
      <vt:lpstr>Define child model (3/3)</vt:lpstr>
      <vt:lpstr>This is what you should get</vt:lpstr>
      <vt:lpstr>Run model and visualize results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76</cp:revision>
  <dcterms:created xsi:type="dcterms:W3CDTF">2015-08-08T11:23:11Z</dcterms:created>
  <dcterms:modified xsi:type="dcterms:W3CDTF">2016-02-25T09:23:45Z</dcterms:modified>
</cp:coreProperties>
</file>