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6DB1-A314-9944-B85B-6DA9A072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40DE6-3A00-E140-A100-8264AAFE0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9FEE-BEF8-B042-82BA-39F1F78A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BFC5-3B1F-B341-9F67-1CD2253C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87D8-BC35-8947-ADBD-53692A3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EC6B-B13C-C044-83D5-B5E8F09F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A60C-E429-6445-92A7-DCB91C70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3F8E-3609-B940-A289-5EDD2BCC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5182-B944-E847-8CC8-32A8F7D8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2611-8F6F-E044-99CA-F697E082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D750A-1F28-2844-B3BB-71270BC47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98F9-26A9-CB4F-9C8A-E745F470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B6CD-2B4A-584D-B5DA-196E40FD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25FF-395E-164E-B4AB-5027C00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438E-0CC7-5344-9874-E8B4304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134D-94CE-914A-A1A5-7352A029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894B-67B3-7642-8847-56BAE80F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0CE6-E7D2-384D-AD89-D143775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9855-E42E-724C-AEC7-8B874B4B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5F5F-E288-0D4F-AA92-8406B566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AC25-F0CA-FA46-8EE4-3D1EF0A1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C6BA-A170-0543-9B26-A297AF54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39A4-5590-9048-95A3-FCF67853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FE56-4190-374A-A579-ED89CAB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95B3-98FB-C741-9A15-52142E6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143C-7F2F-8445-A733-E7A7C9C1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CCA9-F2A3-9F44-8995-FC7BE36A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03E9-B0FE-9745-9357-C7E05626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21CF-304F-B84E-B573-E82EE0AA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2155-3065-D14B-9242-E82707B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9F41-6DDA-6445-BF02-95D19058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CE67-A058-0E43-8968-F9DF93F3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413C2-5B7E-E340-B14F-634D4BA1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41FEC-24F7-264D-A754-3266464D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31C2-C875-FA49-8063-25C72A0C4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740-952B-8E46-8109-BA4065A90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6B846-0409-FB4B-B9EF-6D6882D3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6DAAE-AECF-C243-A654-09CD81AE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972E8-DF91-6043-BC16-E9BD478C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77F9-008A-F543-834A-503949DF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EE73A-E398-F249-804C-81129156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DFF2F-B6D4-D140-BFB7-A6AB69B0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5FCE-59B9-0342-81AE-D32B95A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00629-571E-3244-BE31-8E985619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03DE3-8F9E-124E-9A17-3CF591DF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D164-3C4C-D149-901D-D3E269E7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04B-DB6E-2241-A2B6-A5BAC48E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AB79-DCCF-1141-86A5-7268C93B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88FF1-F951-6544-AFFB-455484E1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565B4-4FEB-944D-9D17-4036A3A6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D55ED-134D-8F44-A9BF-8E29325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1E96-B1A1-8240-BC26-47173778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9322-0F79-C747-A463-B43E14E1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60FD6-0C69-D049-BB80-299CA5C7E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FF06C-879D-A54C-BE6C-E3206879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CFA8-B413-D34A-A632-4B9520C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37A7F-D6E4-7949-8430-345DD29A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6B6D-6784-4E44-B25D-BC217008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B0DD3-E9B4-924E-8165-34FD926D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65EE-4BAA-4040-921C-F209D5E1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3C3-8B4D-4446-8643-C4E439A0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84E5-005E-7749-8C36-3F3731580335}" type="datetimeFigureOut"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038A-05FE-9349-9C8D-DED4A4D5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8FE5-2BC3-CC4F-BF37-927F6F85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DFBA-EDEB-E540-8B1F-994CAA434D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>
            <a:extLst>
              <a:ext uri="{FF2B5EF4-FFF2-40B4-BE49-F238E27FC236}">
                <a16:creationId xmlns:a16="http://schemas.microsoft.com/office/drawing/2014/main" id="{378BC01F-04A6-3746-B7C8-AFBD9AB5F5FD}"/>
              </a:ext>
            </a:extLst>
          </p:cNvPr>
          <p:cNvSpPr/>
          <p:nvPr/>
        </p:nvSpPr>
        <p:spPr>
          <a:xfrm>
            <a:off x="322930" y="825190"/>
            <a:ext cx="6115451" cy="3032826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3020-54D2-8948-88FB-8B380D6AEF69}"/>
              </a:ext>
            </a:extLst>
          </p:cNvPr>
          <p:cNvSpPr txBox="1"/>
          <p:nvPr/>
        </p:nvSpPr>
        <p:spPr>
          <a:xfrm>
            <a:off x="551149" y="1014608"/>
            <a:ext cx="567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GET /images?breed=schnauzer&amp;nr=3 HTTP/1.1</a:t>
            </a:r>
          </a:p>
          <a:p>
            <a:pPr fontAlgn="t"/>
            <a:r>
              <a:rPr lang="en-US"/>
              <a:t>Accept: image/gif, image/jpeg</a:t>
            </a:r>
          </a:p>
          <a:p>
            <a:pPr fontAlgn="t"/>
            <a:r>
              <a:rPr lang="en-US"/>
              <a:t>Accept-Encoding: gzip, deflate, br</a:t>
            </a:r>
          </a:p>
          <a:p>
            <a:r>
              <a:rPr lang="en-US"/>
              <a:t>Cache-Control: no-cache</a:t>
            </a:r>
          </a:p>
          <a:p>
            <a:r>
              <a:rPr lang="en-US"/>
              <a:t>Host: www.dogbreeds.be</a:t>
            </a:r>
          </a:p>
          <a:p>
            <a:pPr fontAlgn="t"/>
            <a:r>
              <a:rPr lang="en-US"/>
              <a:t>User-Agent: Intel Mac OS X 10_14_4; Chrome/74.0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A538AD-5F5A-7C45-9548-D5552EEF1CB7}"/>
              </a:ext>
            </a:extLst>
          </p:cNvPr>
          <p:cNvCxnSpPr>
            <a:cxnSpLocks/>
          </p:cNvCxnSpPr>
          <p:nvPr/>
        </p:nvCxnSpPr>
        <p:spPr>
          <a:xfrm flipH="1">
            <a:off x="5674295" y="1189973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108E4-65EF-6B43-9490-76AEFECF8AD1}"/>
              </a:ext>
            </a:extLst>
          </p:cNvPr>
          <p:cNvSpPr txBox="1"/>
          <p:nvPr/>
        </p:nvSpPr>
        <p:spPr>
          <a:xfrm>
            <a:off x="6666600" y="1005307"/>
            <a:ext cx="53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GET request line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with parameters added to the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4E40F-A0CD-194A-B576-C8148DC8CA7E}"/>
              </a:ext>
            </a:extLst>
          </p:cNvPr>
          <p:cNvSpPr txBox="1"/>
          <p:nvPr/>
        </p:nvSpPr>
        <p:spPr>
          <a:xfrm>
            <a:off x="6666600" y="1873119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headers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CA4E6C3-D637-7045-99C9-A31FC042AC34}"/>
              </a:ext>
            </a:extLst>
          </p:cNvPr>
          <p:cNvSpPr/>
          <p:nvPr/>
        </p:nvSpPr>
        <p:spPr>
          <a:xfrm>
            <a:off x="5739674" y="1304431"/>
            <a:ext cx="363255" cy="1464503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3EF548B-A88E-C748-AD9A-CCCB2B91954F}"/>
              </a:ext>
            </a:extLst>
          </p:cNvPr>
          <p:cNvSpPr/>
          <p:nvPr/>
        </p:nvSpPr>
        <p:spPr>
          <a:xfrm>
            <a:off x="5754288" y="3110263"/>
            <a:ext cx="363255" cy="397025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9C09-64F2-A84B-804E-3FD3769803E6}"/>
              </a:ext>
            </a:extLst>
          </p:cNvPr>
          <p:cNvSpPr txBox="1"/>
          <p:nvPr/>
        </p:nvSpPr>
        <p:spPr>
          <a:xfrm>
            <a:off x="6666600" y="3110263"/>
            <a:ext cx="50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body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; empty when using GET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522C6-6393-5E4B-A6B8-8E5B7A0FAE4C}"/>
              </a:ext>
            </a:extLst>
          </p:cNvPr>
          <p:cNvCxnSpPr>
            <a:cxnSpLocks/>
          </p:cNvCxnSpPr>
          <p:nvPr/>
        </p:nvCxnSpPr>
        <p:spPr>
          <a:xfrm flipH="1">
            <a:off x="5674295" y="2953600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02225-776E-C144-9FDC-E7EBE0B8E704}"/>
              </a:ext>
            </a:extLst>
          </p:cNvPr>
          <p:cNvSpPr txBox="1"/>
          <p:nvPr/>
        </p:nvSpPr>
        <p:spPr>
          <a:xfrm>
            <a:off x="6666600" y="2768934"/>
            <a:ext cx="383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blank line separating header and body</a:t>
            </a:r>
          </a:p>
        </p:txBody>
      </p:sp>
    </p:spTree>
    <p:extLst>
      <p:ext uri="{BB962C8B-B14F-4D97-AF65-F5344CB8AC3E}">
        <p14:creationId xmlns:p14="http://schemas.microsoft.com/office/powerpoint/2010/main" val="94618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0A68B-A11D-074D-9389-E019F942F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"/>
          <a:stretch/>
        </p:blipFill>
        <p:spPr>
          <a:xfrm>
            <a:off x="1099929" y="1311966"/>
            <a:ext cx="8958471" cy="4580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F9015-A1EB-6548-BC7F-72CB7543888F}"/>
              </a:ext>
            </a:extLst>
          </p:cNvPr>
          <p:cNvCxnSpPr>
            <a:cxnSpLocks/>
          </p:cNvCxnSpPr>
          <p:nvPr/>
        </p:nvCxnSpPr>
        <p:spPr>
          <a:xfrm flipH="1">
            <a:off x="9389087" y="2358887"/>
            <a:ext cx="1338625" cy="359198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31E77-425B-AB43-A64B-B80736064D70}"/>
              </a:ext>
            </a:extLst>
          </p:cNvPr>
          <p:cNvSpPr txBox="1"/>
          <p:nvPr/>
        </p:nvSpPr>
        <p:spPr>
          <a:xfrm>
            <a:off x="10058399" y="1670446"/>
            <a:ext cx="21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 text in JSON format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7A708-BDFC-944F-941A-48FBE50F52C4}"/>
              </a:ext>
            </a:extLst>
          </p:cNvPr>
          <p:cNvCxnSpPr>
            <a:cxnSpLocks/>
          </p:cNvCxnSpPr>
          <p:nvPr/>
        </p:nvCxnSpPr>
        <p:spPr>
          <a:xfrm flipH="1">
            <a:off x="6739109" y="1118146"/>
            <a:ext cx="3319290" cy="30819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6CF8B4-DC06-9449-89EF-F47184B0BE9D}"/>
              </a:ext>
            </a:extLst>
          </p:cNvPr>
          <p:cNvSpPr txBox="1"/>
          <p:nvPr/>
        </p:nvSpPr>
        <p:spPr>
          <a:xfrm>
            <a:off x="10058399" y="845724"/>
            <a:ext cx="15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URL</a:t>
            </a:r>
          </a:p>
        </p:txBody>
      </p:sp>
    </p:spTree>
    <p:extLst>
      <p:ext uri="{BB962C8B-B14F-4D97-AF65-F5344CB8AC3E}">
        <p14:creationId xmlns:p14="http://schemas.microsoft.com/office/powerpoint/2010/main" val="136917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>
            <a:extLst>
              <a:ext uri="{FF2B5EF4-FFF2-40B4-BE49-F238E27FC236}">
                <a16:creationId xmlns:a16="http://schemas.microsoft.com/office/drawing/2014/main" id="{378BC01F-04A6-3746-B7C8-AFBD9AB5F5FD}"/>
              </a:ext>
            </a:extLst>
          </p:cNvPr>
          <p:cNvSpPr/>
          <p:nvPr/>
        </p:nvSpPr>
        <p:spPr>
          <a:xfrm>
            <a:off x="373034" y="825190"/>
            <a:ext cx="6115451" cy="3032826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3020-54D2-8948-88FB-8B380D6AEF69}"/>
              </a:ext>
            </a:extLst>
          </p:cNvPr>
          <p:cNvSpPr txBox="1"/>
          <p:nvPr/>
        </p:nvSpPr>
        <p:spPr>
          <a:xfrm>
            <a:off x="601253" y="1014608"/>
            <a:ext cx="56742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POST /nl/login.php HTTP/1.1</a:t>
            </a:r>
          </a:p>
          <a:p>
            <a:pPr fontAlgn="t"/>
            <a:r>
              <a:rPr lang="en-US"/>
              <a:t>Accept: text/html,*/*</a:t>
            </a:r>
          </a:p>
          <a:p>
            <a:pPr fontAlgn="t"/>
            <a:r>
              <a:rPr lang="en-US"/>
              <a:t>Accept-Encoding: gzip, deflate, br</a:t>
            </a:r>
          </a:p>
          <a:p>
            <a:pPr fontAlgn="t"/>
            <a:r>
              <a:rPr lang="en-US"/>
              <a:t>Host: my.service.be</a:t>
            </a:r>
            <a:br>
              <a:rPr lang="en-US"/>
            </a:br>
            <a:r>
              <a:rPr lang="en-US"/>
              <a:t>Referer: https://www.service.be/index.html</a:t>
            </a:r>
          </a:p>
          <a:p>
            <a:pPr fontAlgn="t"/>
            <a:r>
              <a:rPr lang="en-US"/>
              <a:t>User-Agent: Intel Mac OS X 10_14_4; Chrome/74.0</a:t>
            </a:r>
          </a:p>
          <a:p>
            <a:pPr fontAlgn="t"/>
            <a:endParaRPr lang="en-US" sz="2400"/>
          </a:p>
          <a:p>
            <a:pPr fontAlgn="t"/>
            <a:r>
              <a:rPr lang="en-US"/>
              <a:t>username=bobby&amp;passw=Azerty123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3EF548B-A88E-C748-AD9A-CCCB2B91954F}"/>
              </a:ext>
            </a:extLst>
          </p:cNvPr>
          <p:cNvSpPr/>
          <p:nvPr/>
        </p:nvSpPr>
        <p:spPr>
          <a:xfrm>
            <a:off x="5739674" y="3121649"/>
            <a:ext cx="363255" cy="397025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9C09-64F2-A84B-804E-3FD3769803E6}"/>
              </a:ext>
            </a:extLst>
          </p:cNvPr>
          <p:cNvSpPr txBox="1"/>
          <p:nvPr/>
        </p:nvSpPr>
        <p:spPr>
          <a:xfrm>
            <a:off x="6716703" y="3110263"/>
            <a:ext cx="38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body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contains login parameters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904C2-1E03-5343-846B-E3B34488B5A8}"/>
              </a:ext>
            </a:extLst>
          </p:cNvPr>
          <p:cNvCxnSpPr>
            <a:cxnSpLocks/>
          </p:cNvCxnSpPr>
          <p:nvPr/>
        </p:nvCxnSpPr>
        <p:spPr>
          <a:xfrm flipH="1">
            <a:off x="5724399" y="1189973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DC5B2D-4A98-EF47-8835-21C889C30211}"/>
              </a:ext>
            </a:extLst>
          </p:cNvPr>
          <p:cNvSpPr txBox="1"/>
          <p:nvPr/>
        </p:nvSpPr>
        <p:spPr>
          <a:xfrm>
            <a:off x="6716704" y="1005307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POST request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445FF-ECB1-7544-9BBD-EAB58AD0DFED}"/>
              </a:ext>
            </a:extLst>
          </p:cNvPr>
          <p:cNvSpPr txBox="1"/>
          <p:nvPr/>
        </p:nvSpPr>
        <p:spPr>
          <a:xfrm>
            <a:off x="6716703" y="1873119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headers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8DE7887-AA53-6944-BF53-CC22DEAC53CD}"/>
              </a:ext>
            </a:extLst>
          </p:cNvPr>
          <p:cNvSpPr/>
          <p:nvPr/>
        </p:nvSpPr>
        <p:spPr>
          <a:xfrm>
            <a:off x="5739674" y="1304431"/>
            <a:ext cx="363255" cy="1464503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>
            <a:extLst>
              <a:ext uri="{FF2B5EF4-FFF2-40B4-BE49-F238E27FC236}">
                <a16:creationId xmlns:a16="http://schemas.microsoft.com/office/drawing/2014/main" id="{378BC01F-04A6-3746-B7C8-AFBD9AB5F5FD}"/>
              </a:ext>
            </a:extLst>
          </p:cNvPr>
          <p:cNvSpPr/>
          <p:nvPr/>
        </p:nvSpPr>
        <p:spPr>
          <a:xfrm>
            <a:off x="360508" y="825190"/>
            <a:ext cx="6115451" cy="3834492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3020-54D2-8948-88FB-8B380D6AEF69}"/>
              </a:ext>
            </a:extLst>
          </p:cNvPr>
          <p:cNvSpPr txBox="1"/>
          <p:nvPr/>
        </p:nvSpPr>
        <p:spPr>
          <a:xfrm>
            <a:off x="588727" y="1014608"/>
            <a:ext cx="5674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POST /nl/upload.aspx HTTP/1.1</a:t>
            </a:r>
          </a:p>
          <a:p>
            <a:pPr fontAlgn="t"/>
            <a:r>
              <a:rPr lang="en-US"/>
              <a:t>Accept: text/html,*/*</a:t>
            </a:r>
          </a:p>
          <a:p>
            <a:pPr fontAlgn="t"/>
            <a:r>
              <a:rPr lang="en-US"/>
              <a:t>Host: my.photos.com</a:t>
            </a:r>
            <a:br>
              <a:rPr lang="en-US"/>
            </a:br>
            <a:r>
              <a:rPr lang="en-US"/>
              <a:t>User-Agent: Intel Mac OS X 10_14_4; Chrome/74.0</a:t>
            </a:r>
          </a:p>
          <a:p>
            <a:pPr fontAlgn="t"/>
            <a:endParaRPr lang="en-US" sz="2400"/>
          </a:p>
          <a:p>
            <a:pPr fontAlgn="t"/>
            <a:r>
              <a:rPr lang="en-US" sz="1200"/>
              <a:t>-----------------------------735323031399963166993862150 Content-Disposition: form-data; name="file3"; filename="binary" Content-Type: application/octet-stream 5249 4646 </a:t>
            </a:r>
            <a:r>
              <a:rPr lang="en-US" sz="1200">
                <a:latin typeface="Courier" pitchFamily="2" charset="0"/>
              </a:rPr>
              <a:t>5249 4646 c4ea 1a00 5741 5645 666d 7420</a:t>
            </a:r>
          </a:p>
          <a:p>
            <a:pPr fontAlgn="t"/>
            <a:r>
              <a:rPr lang="en-US" sz="1200">
                <a:latin typeface="Courier" pitchFamily="2" charset="0"/>
              </a:rPr>
              <a:t>1000 0000 0100 0200 44ac 0000 10b1 0200</a:t>
            </a:r>
          </a:p>
          <a:p>
            <a:pPr fontAlgn="t"/>
            <a:r>
              <a:rPr lang="en-US" sz="1200">
                <a:latin typeface="Courier" pitchFamily="2" charset="0"/>
              </a:rPr>
              <a:t>0400 1000 6461 7461 a0ea 1a00 0000 8000</a:t>
            </a:r>
          </a:p>
          <a:p>
            <a:pPr fontAlgn="t"/>
            <a:r>
              <a:rPr lang="en-US" sz="1200">
                <a:latin typeface="Courier" pitchFamily="2" charset="0"/>
              </a:rPr>
              <a:t>8000 0001 0001 8101 8101 0102 0102 8102</a:t>
            </a:r>
          </a:p>
          <a:p>
            <a:pPr fontAlgn="t"/>
            <a:r>
              <a:rPr lang="en-US" sz="1200">
                <a:latin typeface="Courier" pitchFamily="2" charset="0"/>
              </a:rPr>
              <a:t>8102 0103 0103 8003 8003 0004 0004 7f04</a:t>
            </a:r>
          </a:p>
          <a:p>
            <a:pPr fontAlgn="t"/>
            <a:r>
              <a:rPr lang="en-US" sz="1200">
                <a:latin typeface="Courier" pitchFamily="2" charset="0"/>
              </a:rPr>
              <a:t>7f04 fe04 fe04 7d05 7d05 fb05 fb05 7906</a:t>
            </a:r>
          </a:p>
          <a:p>
            <a:pPr fontAlgn="t"/>
            <a:r>
              <a:rPr lang="en-US" sz="1200">
                <a:latin typeface="Courier" pitchFamily="2" charset="0"/>
              </a:rPr>
              <a:t>7906 f706 f706 7407 7407 f007 f007 6c08</a:t>
            </a:r>
          </a:p>
          <a:p>
            <a:pPr fontAlgn="t"/>
            <a:r>
              <a:rPr lang="en-US" sz="1200">
                <a:latin typeface="Courier" pitchFamily="2" charset="0"/>
              </a:rPr>
              <a:t>...</a:t>
            </a:r>
          </a:p>
          <a:p>
            <a:pPr fontAlgn="t"/>
            <a:r>
              <a:rPr lang="en-US" sz="1200"/>
              <a:t>... </a:t>
            </a:r>
            <a:br>
              <a:rPr lang="en-US" sz="1200"/>
            </a:br>
            <a:endParaRPr lang="en-US" sz="120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3EF548B-A88E-C748-AD9A-CCCB2B91954F}"/>
              </a:ext>
            </a:extLst>
          </p:cNvPr>
          <p:cNvSpPr/>
          <p:nvPr/>
        </p:nvSpPr>
        <p:spPr>
          <a:xfrm>
            <a:off x="5727148" y="2548310"/>
            <a:ext cx="363255" cy="1862569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9C09-64F2-A84B-804E-3FD3769803E6}"/>
              </a:ext>
            </a:extLst>
          </p:cNvPr>
          <p:cNvSpPr txBox="1"/>
          <p:nvPr/>
        </p:nvSpPr>
        <p:spPr>
          <a:xfrm>
            <a:off x="6704177" y="3294928"/>
            <a:ext cx="354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body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contains uploaded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DCE87-A534-E944-8CEF-F184A2F78A2D}"/>
              </a:ext>
            </a:extLst>
          </p:cNvPr>
          <p:cNvCxnSpPr>
            <a:cxnSpLocks/>
          </p:cNvCxnSpPr>
          <p:nvPr/>
        </p:nvCxnSpPr>
        <p:spPr>
          <a:xfrm flipH="1">
            <a:off x="5711873" y="1189973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9BE3A7-0EB3-424E-BE38-F81DD33E786C}"/>
              </a:ext>
            </a:extLst>
          </p:cNvPr>
          <p:cNvSpPr txBox="1"/>
          <p:nvPr/>
        </p:nvSpPr>
        <p:spPr>
          <a:xfrm>
            <a:off x="6704178" y="1005307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POST request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6FE11-1750-C04A-970C-84F745FBBFEA}"/>
              </a:ext>
            </a:extLst>
          </p:cNvPr>
          <p:cNvSpPr txBox="1"/>
          <p:nvPr/>
        </p:nvSpPr>
        <p:spPr>
          <a:xfrm>
            <a:off x="6704177" y="1588776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headers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1410591-BCC7-D744-A172-24D52FCD78BE}"/>
              </a:ext>
            </a:extLst>
          </p:cNvPr>
          <p:cNvSpPr/>
          <p:nvPr/>
        </p:nvSpPr>
        <p:spPr>
          <a:xfrm>
            <a:off x="5727148" y="1304432"/>
            <a:ext cx="363255" cy="938020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>
            <a:extLst>
              <a:ext uri="{FF2B5EF4-FFF2-40B4-BE49-F238E27FC236}">
                <a16:creationId xmlns:a16="http://schemas.microsoft.com/office/drawing/2014/main" id="{378BC01F-04A6-3746-B7C8-AFBD9AB5F5FD}"/>
              </a:ext>
            </a:extLst>
          </p:cNvPr>
          <p:cNvSpPr/>
          <p:nvPr/>
        </p:nvSpPr>
        <p:spPr>
          <a:xfrm>
            <a:off x="373034" y="825189"/>
            <a:ext cx="6115451" cy="3155139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3020-54D2-8948-88FB-8B380D6AEF69}"/>
              </a:ext>
            </a:extLst>
          </p:cNvPr>
          <p:cNvSpPr txBox="1"/>
          <p:nvPr/>
        </p:nvSpPr>
        <p:spPr>
          <a:xfrm>
            <a:off x="601253" y="1014608"/>
            <a:ext cx="567429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HTTP/1.1 200 OK</a:t>
            </a:r>
          </a:p>
          <a:p>
            <a:pPr fontAlgn="t"/>
            <a:r>
              <a:rPr lang="en-US"/>
              <a:t>content-encoding: gzip</a:t>
            </a:r>
          </a:p>
          <a:p>
            <a:pPr fontAlgn="t"/>
            <a:r>
              <a:rPr lang="en-US"/>
              <a:t>content-type: text/html; charset=UTF-8</a:t>
            </a:r>
          </a:p>
          <a:p>
            <a:pPr fontAlgn="t"/>
            <a:r>
              <a:rPr lang="en-US"/>
              <a:t>date: Fri, 14 Jun 2019 21:24:24 GMT</a:t>
            </a:r>
            <a:br>
              <a:rPr lang="en-US"/>
            </a:br>
            <a:r>
              <a:rPr lang="en-US"/>
              <a:t>server: nginx</a:t>
            </a:r>
            <a:br>
              <a:rPr lang="en-US"/>
            </a:br>
            <a:br>
              <a:rPr lang="en-US"/>
            </a:br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&lt;!DOCTYPE html&gt;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&lt;html lang="nl"&gt;&lt;head&gt;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&lt;meta http-equiv="Content-Type" content="text/html; charset=UTF-8" /&gt;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&lt;title&gt;Dashboard &amp;lsaquo; Act Academie &amp;#8212; WordPress&lt;/title&gt;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&lt;script type="text/javascript"&gt;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addLoadEvent = function(func)</a:t>
            </a:r>
            <a:br>
              <a:rPr lang="en-US" sz="1000">
                <a:latin typeface="Courier" pitchFamily="2" charset="0"/>
                <a:cs typeface="Courier New" panose="02070309020205020404" pitchFamily="49" charset="0"/>
              </a:rPr>
            </a:br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3EF548B-A88E-C748-AD9A-CCCB2B91954F}"/>
              </a:ext>
            </a:extLst>
          </p:cNvPr>
          <p:cNvSpPr/>
          <p:nvPr/>
        </p:nvSpPr>
        <p:spPr>
          <a:xfrm>
            <a:off x="5739674" y="3121649"/>
            <a:ext cx="363255" cy="397025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9C09-64F2-A84B-804E-3FD3769803E6}"/>
              </a:ext>
            </a:extLst>
          </p:cNvPr>
          <p:cNvSpPr txBox="1"/>
          <p:nvPr/>
        </p:nvSpPr>
        <p:spPr>
          <a:xfrm>
            <a:off x="6716703" y="3110263"/>
            <a:ext cx="520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 body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contains response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904C2-1E03-5343-846B-E3B34488B5A8}"/>
              </a:ext>
            </a:extLst>
          </p:cNvPr>
          <p:cNvCxnSpPr>
            <a:cxnSpLocks/>
          </p:cNvCxnSpPr>
          <p:nvPr/>
        </p:nvCxnSpPr>
        <p:spPr>
          <a:xfrm flipH="1">
            <a:off x="5724399" y="1189973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DC5B2D-4A98-EF47-8835-21C889C30211}"/>
              </a:ext>
            </a:extLst>
          </p:cNvPr>
          <p:cNvSpPr txBox="1"/>
          <p:nvPr/>
        </p:nvSpPr>
        <p:spPr>
          <a:xfrm>
            <a:off x="6716704" y="1005307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445FF-ECB1-7544-9BBD-EAB58AD0DFED}"/>
              </a:ext>
            </a:extLst>
          </p:cNvPr>
          <p:cNvSpPr txBox="1"/>
          <p:nvPr/>
        </p:nvSpPr>
        <p:spPr>
          <a:xfrm>
            <a:off x="6716703" y="1873119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 headers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8DE7887-AA53-6944-BF53-CC22DEAC53CD}"/>
              </a:ext>
            </a:extLst>
          </p:cNvPr>
          <p:cNvSpPr/>
          <p:nvPr/>
        </p:nvSpPr>
        <p:spPr>
          <a:xfrm>
            <a:off x="5739674" y="1304431"/>
            <a:ext cx="363255" cy="1464503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67B5C-4C77-1E4D-9BA0-ADAE8AB6F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27" b="13823"/>
          <a:stretch/>
        </p:blipFill>
        <p:spPr>
          <a:xfrm>
            <a:off x="8592854" y="1838610"/>
            <a:ext cx="3206663" cy="3092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493D10-F18D-2841-928E-FCC55BCF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668" y="3042279"/>
            <a:ext cx="2518913" cy="2518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2071A-4740-B04D-913B-A0FF00B1B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0" r="73127" b="22548"/>
          <a:stretch/>
        </p:blipFill>
        <p:spPr>
          <a:xfrm>
            <a:off x="162839" y="1838610"/>
            <a:ext cx="2830882" cy="2501896"/>
          </a:xfrm>
          <a:prstGeom prst="rect">
            <a:avLst/>
          </a:prstGeom>
        </p:spPr>
      </p:pic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3FF8D841-F895-E34D-A59B-5AA9227670DF}"/>
              </a:ext>
            </a:extLst>
          </p:cNvPr>
          <p:cNvSpPr/>
          <p:nvPr/>
        </p:nvSpPr>
        <p:spPr>
          <a:xfrm>
            <a:off x="2272516" y="1507013"/>
            <a:ext cx="7043152" cy="1381072"/>
          </a:xfrm>
          <a:prstGeom prst="curved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75906-7923-7341-AFD0-CE4DEC7C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55" y="1134204"/>
            <a:ext cx="3439498" cy="1709368"/>
          </a:xfrm>
          <a:prstGeom prst="rect">
            <a:avLst/>
          </a:prstGeom>
        </p:spPr>
      </p:pic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D1598E08-B277-9E4D-912D-79267740BC36}"/>
              </a:ext>
            </a:extLst>
          </p:cNvPr>
          <p:cNvSpPr/>
          <p:nvPr/>
        </p:nvSpPr>
        <p:spPr>
          <a:xfrm rot="10800000">
            <a:off x="2066101" y="4180119"/>
            <a:ext cx="7043152" cy="1381072"/>
          </a:xfrm>
          <a:prstGeom prst="curved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5F7EA-DC19-4047-8557-CF41CCAE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255" y="3488941"/>
            <a:ext cx="3386459" cy="271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FE88B9-0EC0-564C-B92A-FB41CF214C34}"/>
              </a:ext>
            </a:extLst>
          </p:cNvPr>
          <p:cNvSpPr txBox="1"/>
          <p:nvPr/>
        </p:nvSpPr>
        <p:spPr>
          <a:xfrm>
            <a:off x="576701" y="1830090"/>
            <a:ext cx="129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C5E1B-1BE9-DB4D-8AA2-92A2EDCEC303}"/>
              </a:ext>
            </a:extLst>
          </p:cNvPr>
          <p:cNvSpPr txBox="1"/>
          <p:nvPr/>
        </p:nvSpPr>
        <p:spPr>
          <a:xfrm>
            <a:off x="9478144" y="1398718"/>
            <a:ext cx="129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7DCFF-7210-7447-9A21-F5C3DD7F2D46}"/>
              </a:ext>
            </a:extLst>
          </p:cNvPr>
          <p:cNvSpPr txBox="1"/>
          <p:nvPr/>
        </p:nvSpPr>
        <p:spPr>
          <a:xfrm>
            <a:off x="5147111" y="683365"/>
            <a:ext cx="222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1.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BD1D3-F36E-964F-9085-94EAE3096859}"/>
              </a:ext>
            </a:extLst>
          </p:cNvPr>
          <p:cNvSpPr txBox="1"/>
          <p:nvPr/>
        </p:nvSpPr>
        <p:spPr>
          <a:xfrm>
            <a:off x="5138119" y="3032801"/>
            <a:ext cx="213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3.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8761F-9EEF-6443-96F0-380DFA6658B0}"/>
              </a:ext>
            </a:extLst>
          </p:cNvPr>
          <p:cNvSpPr txBox="1"/>
          <p:nvPr/>
        </p:nvSpPr>
        <p:spPr>
          <a:xfrm>
            <a:off x="8789031" y="5406125"/>
            <a:ext cx="316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2. some magic happens here</a:t>
            </a:r>
          </a:p>
        </p:txBody>
      </p:sp>
    </p:spTree>
    <p:extLst>
      <p:ext uri="{BB962C8B-B14F-4D97-AF65-F5344CB8AC3E}">
        <p14:creationId xmlns:p14="http://schemas.microsoft.com/office/powerpoint/2010/main" val="148170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cument 2">
            <a:extLst>
              <a:ext uri="{FF2B5EF4-FFF2-40B4-BE49-F238E27FC236}">
                <a16:creationId xmlns:a16="http://schemas.microsoft.com/office/drawing/2014/main" id="{439D2020-7489-CD42-8781-E94F7D58BC79}"/>
              </a:ext>
            </a:extLst>
          </p:cNvPr>
          <p:cNvSpPr/>
          <p:nvPr/>
        </p:nvSpPr>
        <p:spPr>
          <a:xfrm>
            <a:off x="373034" y="825189"/>
            <a:ext cx="6115451" cy="4930152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6D3A7-D511-CE45-B83D-7871894BE2AF}"/>
              </a:ext>
            </a:extLst>
          </p:cNvPr>
          <p:cNvSpPr txBox="1"/>
          <p:nvPr/>
        </p:nvSpPr>
        <p:spPr>
          <a:xfrm>
            <a:off x="601253" y="1014608"/>
            <a:ext cx="5674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HTTP/1.1 200 OK</a:t>
            </a:r>
          </a:p>
          <a:p>
            <a:pPr fontAlgn="t"/>
            <a:r>
              <a:rPr lang="en-US"/>
              <a:t>content-encoding: gzip</a:t>
            </a:r>
          </a:p>
          <a:p>
            <a:pPr fontAlgn="t"/>
            <a:r>
              <a:rPr lang="en-US"/>
              <a:t>content-type: text/html; charset=UTF-8</a:t>
            </a:r>
          </a:p>
          <a:p>
            <a:pPr fontAlgn="t"/>
            <a:r>
              <a:rPr lang="en-US"/>
              <a:t>date: Fri, 14 Jun 2019 21:24:24 GMT</a:t>
            </a:r>
            <a:br>
              <a:rPr lang="en-US"/>
            </a:br>
            <a:r>
              <a:rPr lang="en-US"/>
              <a:t>server: nginx</a:t>
            </a:r>
            <a:br>
              <a:rPr lang="en-US"/>
            </a:br>
            <a:br>
              <a:rPr lang="en-US"/>
            </a:br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&lt;!DOCTYPE html&gt;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&lt;html lang="nl"&gt;&lt;head&gt;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&lt;meta http-equiv="Content-Type" content="text/html; charset=UTF-8" /&gt;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&lt;title&gt;Dashboard &amp;lsaquo; Act Academie &amp;#8212; WordPress&lt;/title&gt;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&lt;title&gt;Algemene teksten &amp;lsaquo; Act Academie &amp;#8212; WordPress&lt;/title&gt;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&lt;script type="text/javascript"&gt;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addLoadEvent = function(func){if(typeof jQuery!="undefined")jQuery(document).ready(func);else if(typeof wpOnload!='function'){wpOnload=func;}else{var oldonload=wpOnload;wpOnload=function(){oldonload();func();}}};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var ajaxurl = '/wp-admin/admin-ajax.php',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pagenow = 'toplevel_page_options',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typenow = '',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adminpage = 'toplevel_page_options',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thousandsSeparator = '.',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decimalPoint = ',',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	isRtl = 0;</a:t>
            </a:r>
          </a:p>
          <a:p>
            <a:pPr fontAlgn="t"/>
            <a:r>
              <a:rPr lang="en-US" sz="100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6201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C8CA2-0C17-CF4D-AA32-1D24298F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0"/>
            <a:ext cx="949569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BF107C-C688-FB42-ADBF-8B46ADD9F230}"/>
              </a:ext>
            </a:extLst>
          </p:cNvPr>
          <p:cNvCxnSpPr>
            <a:cxnSpLocks/>
          </p:cNvCxnSpPr>
          <p:nvPr/>
        </p:nvCxnSpPr>
        <p:spPr>
          <a:xfrm flipH="1">
            <a:off x="7327912" y="3230807"/>
            <a:ext cx="93945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569E35-EDEB-DD44-8FF2-21410D6FF1C9}"/>
              </a:ext>
            </a:extLst>
          </p:cNvPr>
          <p:cNvSpPr txBox="1"/>
          <p:nvPr/>
        </p:nvSpPr>
        <p:spPr>
          <a:xfrm>
            <a:off x="8320217" y="3046141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custom headers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F9015-A1EB-6548-BC7F-72CB7543888F}"/>
              </a:ext>
            </a:extLst>
          </p:cNvPr>
          <p:cNvCxnSpPr>
            <a:cxnSpLocks/>
          </p:cNvCxnSpPr>
          <p:nvPr/>
        </p:nvCxnSpPr>
        <p:spPr>
          <a:xfrm flipH="1" flipV="1">
            <a:off x="6347791" y="5438158"/>
            <a:ext cx="927268" cy="18466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31E77-425B-AB43-A64B-B80736064D70}"/>
              </a:ext>
            </a:extLst>
          </p:cNvPr>
          <p:cNvSpPr txBox="1"/>
          <p:nvPr/>
        </p:nvSpPr>
        <p:spPr>
          <a:xfrm>
            <a:off x="7327912" y="5438158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7A708-BDFC-944F-941A-48FBE50F52C4}"/>
              </a:ext>
            </a:extLst>
          </p:cNvPr>
          <p:cNvCxnSpPr>
            <a:cxnSpLocks/>
          </p:cNvCxnSpPr>
          <p:nvPr/>
        </p:nvCxnSpPr>
        <p:spPr>
          <a:xfrm flipH="1">
            <a:off x="4227443" y="1665467"/>
            <a:ext cx="907390" cy="33561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53B3E-E0D6-6146-93E1-47480CA3BEA8}"/>
              </a:ext>
            </a:extLst>
          </p:cNvPr>
          <p:cNvSpPr txBox="1"/>
          <p:nvPr/>
        </p:nvSpPr>
        <p:spPr>
          <a:xfrm>
            <a:off x="5134833" y="1447834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8B494-139A-BD44-B023-D36BB7AD1E36}"/>
              </a:ext>
            </a:extLst>
          </p:cNvPr>
          <p:cNvCxnSpPr>
            <a:cxnSpLocks/>
          </p:cNvCxnSpPr>
          <p:nvPr/>
        </p:nvCxnSpPr>
        <p:spPr>
          <a:xfrm flipH="1">
            <a:off x="2542204" y="1665467"/>
            <a:ext cx="956370" cy="35247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6CF8B4-DC06-9449-89EF-F47184B0BE9D}"/>
              </a:ext>
            </a:extLst>
          </p:cNvPr>
          <p:cNvSpPr txBox="1"/>
          <p:nvPr/>
        </p:nvSpPr>
        <p:spPr>
          <a:xfrm>
            <a:off x="3498574" y="1463940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method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77449-180B-844D-B2E0-E7A08649870D}"/>
              </a:ext>
            </a:extLst>
          </p:cNvPr>
          <p:cNvCxnSpPr>
            <a:cxnSpLocks/>
          </p:cNvCxnSpPr>
          <p:nvPr/>
        </p:nvCxnSpPr>
        <p:spPr>
          <a:xfrm flipH="1" flipV="1">
            <a:off x="9296399" y="2154655"/>
            <a:ext cx="927268" cy="18466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D4664-77A9-6347-9CE4-56EC78258947}"/>
              </a:ext>
            </a:extLst>
          </p:cNvPr>
          <p:cNvSpPr txBox="1"/>
          <p:nvPr/>
        </p:nvSpPr>
        <p:spPr>
          <a:xfrm>
            <a:off x="10223512" y="2154655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send request</a:t>
            </a:r>
          </a:p>
        </p:txBody>
      </p:sp>
    </p:spTree>
    <p:extLst>
      <p:ext uri="{BB962C8B-B14F-4D97-AF65-F5344CB8AC3E}">
        <p14:creationId xmlns:p14="http://schemas.microsoft.com/office/powerpoint/2010/main" val="326263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0F38B-49FB-974E-AF3C-C9744B6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8" y="198783"/>
            <a:ext cx="81416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69E35-EDEB-DD44-8FF2-21410D6FF1C9}"/>
              </a:ext>
            </a:extLst>
          </p:cNvPr>
          <p:cNvSpPr txBox="1"/>
          <p:nvPr/>
        </p:nvSpPr>
        <p:spPr>
          <a:xfrm>
            <a:off x="7717078" y="2571125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GET parameters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F9015-A1EB-6548-BC7F-72CB7543888F}"/>
              </a:ext>
            </a:extLst>
          </p:cNvPr>
          <p:cNvCxnSpPr>
            <a:cxnSpLocks/>
          </p:cNvCxnSpPr>
          <p:nvPr/>
        </p:nvCxnSpPr>
        <p:spPr>
          <a:xfrm flipH="1" flipV="1">
            <a:off x="8060813" y="5451410"/>
            <a:ext cx="927268" cy="18466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31E77-425B-AB43-A64B-B80736064D70}"/>
              </a:ext>
            </a:extLst>
          </p:cNvPr>
          <p:cNvSpPr txBox="1"/>
          <p:nvPr/>
        </p:nvSpPr>
        <p:spPr>
          <a:xfrm>
            <a:off x="9040934" y="5451410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JSON 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7A708-BDFC-944F-941A-48FBE50F52C4}"/>
              </a:ext>
            </a:extLst>
          </p:cNvPr>
          <p:cNvCxnSpPr>
            <a:cxnSpLocks/>
          </p:cNvCxnSpPr>
          <p:nvPr/>
        </p:nvCxnSpPr>
        <p:spPr>
          <a:xfrm flipH="1">
            <a:off x="3498573" y="1149256"/>
            <a:ext cx="907390" cy="33561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53B3E-E0D6-6146-93E1-47480CA3BEA8}"/>
              </a:ext>
            </a:extLst>
          </p:cNvPr>
          <p:cNvSpPr txBox="1"/>
          <p:nvPr/>
        </p:nvSpPr>
        <p:spPr>
          <a:xfrm>
            <a:off x="4405963" y="931623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77449-180B-844D-B2E0-E7A08649870D}"/>
              </a:ext>
            </a:extLst>
          </p:cNvPr>
          <p:cNvCxnSpPr>
            <a:cxnSpLocks/>
          </p:cNvCxnSpPr>
          <p:nvPr/>
        </p:nvCxnSpPr>
        <p:spPr>
          <a:xfrm flipH="1" flipV="1">
            <a:off x="7803729" y="1665467"/>
            <a:ext cx="927268" cy="18466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D4664-77A9-6347-9CE4-56EC78258947}"/>
              </a:ext>
            </a:extLst>
          </p:cNvPr>
          <p:cNvSpPr txBox="1"/>
          <p:nvPr/>
        </p:nvSpPr>
        <p:spPr>
          <a:xfrm>
            <a:off x="8730842" y="1665467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send 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9BABEE-853A-194A-AB2F-4DA26CD21B57}"/>
              </a:ext>
            </a:extLst>
          </p:cNvPr>
          <p:cNvCxnSpPr>
            <a:cxnSpLocks/>
          </p:cNvCxnSpPr>
          <p:nvPr/>
        </p:nvCxnSpPr>
        <p:spPr>
          <a:xfrm flipH="1">
            <a:off x="5539409" y="2496209"/>
            <a:ext cx="847678" cy="18466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73961C-A27C-D149-BC23-341657702C54}"/>
              </a:ext>
            </a:extLst>
          </p:cNvPr>
          <p:cNvSpPr txBox="1"/>
          <p:nvPr/>
        </p:nvSpPr>
        <p:spPr>
          <a:xfrm>
            <a:off x="6439939" y="2311543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API key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E8E1302-FE55-F942-9540-E76A25547EF6}"/>
              </a:ext>
            </a:extLst>
          </p:cNvPr>
          <p:cNvSpPr/>
          <p:nvPr/>
        </p:nvSpPr>
        <p:spPr>
          <a:xfrm>
            <a:off x="7279819" y="2030816"/>
            <a:ext cx="363255" cy="1464503"/>
          </a:xfrm>
          <a:prstGeom prst="rightBrac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F003D-8A80-E345-BA04-D9DD13B7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36550"/>
            <a:ext cx="12128500" cy="6184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F9015-A1EB-6548-BC7F-72CB7543888F}"/>
              </a:ext>
            </a:extLst>
          </p:cNvPr>
          <p:cNvCxnSpPr>
            <a:cxnSpLocks/>
          </p:cNvCxnSpPr>
          <p:nvPr/>
        </p:nvCxnSpPr>
        <p:spPr>
          <a:xfrm flipH="1" flipV="1">
            <a:off x="4280296" y="2627649"/>
            <a:ext cx="437208" cy="52693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31E77-425B-AB43-A64B-B80736064D70}"/>
              </a:ext>
            </a:extLst>
          </p:cNvPr>
          <p:cNvSpPr txBox="1"/>
          <p:nvPr/>
        </p:nvSpPr>
        <p:spPr>
          <a:xfrm>
            <a:off x="4280296" y="3138474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response text in JSON format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7A708-BDFC-944F-941A-48FBE50F52C4}"/>
              </a:ext>
            </a:extLst>
          </p:cNvPr>
          <p:cNvCxnSpPr>
            <a:cxnSpLocks/>
          </p:cNvCxnSpPr>
          <p:nvPr/>
        </p:nvCxnSpPr>
        <p:spPr>
          <a:xfrm flipH="1">
            <a:off x="4227443" y="604892"/>
            <a:ext cx="662609" cy="89036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53B3E-E0D6-6146-93E1-47480CA3BEA8}"/>
              </a:ext>
            </a:extLst>
          </p:cNvPr>
          <p:cNvSpPr txBox="1"/>
          <p:nvPr/>
        </p:nvSpPr>
        <p:spPr>
          <a:xfrm>
            <a:off x="5134833" y="1447834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CF8B4-DC06-9449-89EF-F47184B0BE9D}"/>
              </a:ext>
            </a:extLst>
          </p:cNvPr>
          <p:cNvSpPr txBox="1"/>
          <p:nvPr/>
        </p:nvSpPr>
        <p:spPr>
          <a:xfrm>
            <a:off x="4612513" y="256893"/>
            <a:ext cx="36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request URL</a:t>
            </a:r>
          </a:p>
        </p:txBody>
      </p:sp>
    </p:spTree>
    <p:extLst>
      <p:ext uri="{BB962C8B-B14F-4D97-AF65-F5344CB8AC3E}">
        <p14:creationId xmlns:p14="http://schemas.microsoft.com/office/powerpoint/2010/main" val="25034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254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Rogier van der Linde</dc:creator>
  <cp:lastModifiedBy>Rogier van der Linde</cp:lastModifiedBy>
  <cp:revision>15</cp:revision>
  <dcterms:created xsi:type="dcterms:W3CDTF">2019-06-14T14:53:46Z</dcterms:created>
  <dcterms:modified xsi:type="dcterms:W3CDTF">2019-06-15T15:09:16Z</dcterms:modified>
</cp:coreProperties>
</file>