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of salad with fried rice, boiled eggs, and chopsticks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with salmon cakes, salad, and hummus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153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154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155" name="MOVE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MOVE</a:t>
            </a:r>
          </a:p>
        </p:txBody>
      </p:sp>
      <p:sp>
        <p:nvSpPr>
          <p:cNvPr id="156" name="SERVICES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57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158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159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160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161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62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163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164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9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30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431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43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33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3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35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436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37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8" name="RESTAURANT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RESTAURANT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439" name="CHECK…"/>
          <p:cNvSpPr/>
          <p:nvPr/>
        </p:nvSpPr>
        <p:spPr>
          <a:xfrm>
            <a:off x="5797191" y="6951237"/>
            <a:ext cx="1410418" cy="957541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CHECK </a:t>
            </a:r>
          </a:p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AVAILABILITY</a:t>
            </a:r>
          </a:p>
        </p:txBody>
      </p:sp>
      <p:sp>
        <p:nvSpPr>
          <p:cNvPr id="440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41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42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443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44" name="STEP 1: ENTER FULL NAME"/>
          <p:cNvSpPr/>
          <p:nvPr/>
        </p:nvSpPr>
        <p:spPr>
          <a:xfrm>
            <a:off x="1621535" y="2870200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1: ENTER FULL NAME</a:t>
            </a:r>
          </a:p>
        </p:txBody>
      </p:sp>
      <p:sp>
        <p:nvSpPr>
          <p:cNvPr id="445" name="STEP 2: SELECT YOUR DATES"/>
          <p:cNvSpPr/>
          <p:nvPr/>
        </p:nvSpPr>
        <p:spPr>
          <a:xfrm>
            <a:off x="1621535" y="4233474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2: SELECT YOUR DATES</a:t>
            </a:r>
          </a:p>
        </p:txBody>
      </p:sp>
      <p:sp>
        <p:nvSpPr>
          <p:cNvPr id="446" name="STEP 3: NUMBER OF GUESTS"/>
          <p:cNvSpPr/>
          <p:nvPr/>
        </p:nvSpPr>
        <p:spPr>
          <a:xfrm>
            <a:off x="1621535" y="5596748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3: NUMBER OF GUESTS</a:t>
            </a:r>
          </a:p>
        </p:txBody>
      </p:sp>
      <p:sp>
        <p:nvSpPr>
          <p:cNvPr id="447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48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49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50" name="Rounded Rectangle"/>
          <p:cNvSpPr/>
          <p:nvPr/>
        </p:nvSpPr>
        <p:spPr>
          <a:xfrm>
            <a:off x="2120494" y="3398996"/>
            <a:ext cx="7517994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1" name="ENTER"/>
          <p:cNvSpPr/>
          <p:nvPr/>
        </p:nvSpPr>
        <p:spPr>
          <a:xfrm>
            <a:off x="9730430" y="3398996"/>
            <a:ext cx="1533765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ENTER</a:t>
            </a:r>
          </a:p>
        </p:txBody>
      </p:sp>
      <p:sp>
        <p:nvSpPr>
          <p:cNvPr id="452" name="CHECK IN"/>
          <p:cNvSpPr/>
          <p:nvPr/>
        </p:nvSpPr>
        <p:spPr>
          <a:xfrm>
            <a:off x="2098238" y="4648478"/>
            <a:ext cx="4320117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IN </a:t>
            </a:r>
          </a:p>
        </p:txBody>
      </p:sp>
      <p:sp>
        <p:nvSpPr>
          <p:cNvPr id="453" name="DELUXE ROOM"/>
          <p:cNvSpPr/>
          <p:nvPr/>
        </p:nvSpPr>
        <p:spPr>
          <a:xfrm>
            <a:off x="2098238" y="6159468"/>
            <a:ext cx="2416627" cy="624634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DELUXE ROOM</a:t>
            </a:r>
          </a:p>
        </p:txBody>
      </p:sp>
      <p:sp>
        <p:nvSpPr>
          <p:cNvPr id="454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55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456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57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58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59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63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464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465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66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67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68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469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70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" name="Beach Resort…"/>
          <p:cNvSpPr/>
          <p:nvPr/>
        </p:nvSpPr>
        <p:spPr>
          <a:xfrm>
            <a:off x="1621536" y="1816607"/>
            <a:ext cx="9761729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Beach Resort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Address</a:t>
            </a:r>
          </a:p>
        </p:txBody>
      </p:sp>
      <p:sp>
        <p:nvSpPr>
          <p:cNvPr id="472" name="RESERVATION INFORMATION SUMMARY…"/>
          <p:cNvSpPr/>
          <p:nvPr/>
        </p:nvSpPr>
        <p:spPr>
          <a:xfrm>
            <a:off x="1621535" y="3179063"/>
            <a:ext cx="9761730" cy="4725493"/>
          </a:xfrm>
          <a:prstGeom prst="roundRect">
            <a:avLst>
              <a:gd name="adj" fmla="val 40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RESERVATION INFORMATION SUMMARY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NAME: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LENGTH OF STAY: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TYPE OF ROOM: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3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74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75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476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77" name="BEACH RESORT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BEACH RESORT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478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79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80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81" name="PAYMENT BREAKDOWN…"/>
          <p:cNvSpPr/>
          <p:nvPr/>
        </p:nvSpPr>
        <p:spPr>
          <a:xfrm>
            <a:off x="1743211" y="5426183"/>
            <a:ext cx="9518378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</a:lstStyle>
          <a:p>
            <a:pPr/>
            <a:r>
              <a:t>PAYMENT BREAKDOWN</a:t>
            </a:r>
          </a:p>
          <a:p>
            <a:pPr lvl="1"/>
            <a:r>
              <a:t>TOTAL ROOM RATE: </a:t>
            </a:r>
          </a:p>
        </p:txBody>
      </p:sp>
      <p:sp>
        <p:nvSpPr>
          <p:cNvPr id="482" name="CONFIRMATION"/>
          <p:cNvSpPr/>
          <p:nvPr/>
        </p:nvSpPr>
        <p:spPr>
          <a:xfrm>
            <a:off x="4561735" y="6820644"/>
            <a:ext cx="3881330" cy="957540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CONFIRMATION</a:t>
            </a:r>
          </a:p>
        </p:txBody>
      </p:sp>
      <p:sp>
        <p:nvSpPr>
          <p:cNvPr id="483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84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485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86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87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88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1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92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493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494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95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96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97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8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99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500" name="NUMBER OF PEOPLE"/>
          <p:cNvSpPr/>
          <p:nvPr/>
        </p:nvSpPr>
        <p:spPr>
          <a:xfrm>
            <a:off x="1621535" y="1864706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NUMBER OF PEOPLE</a:t>
            </a:r>
          </a:p>
        </p:txBody>
      </p:sp>
      <p:sp>
        <p:nvSpPr>
          <p:cNvPr id="501" name="TYPE OF TRANSPORT"/>
          <p:cNvSpPr/>
          <p:nvPr/>
        </p:nvSpPr>
        <p:spPr>
          <a:xfrm>
            <a:off x="1621535" y="3552282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TYPE OF TRANSPORT</a:t>
            </a:r>
          </a:p>
        </p:txBody>
      </p:sp>
      <p:sp>
        <p:nvSpPr>
          <p:cNvPr id="502" name="PRICE RANGE"/>
          <p:cNvSpPr/>
          <p:nvPr/>
        </p:nvSpPr>
        <p:spPr>
          <a:xfrm>
            <a:off x="1621535" y="5239858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PRICE RANGE</a:t>
            </a:r>
          </a:p>
        </p:txBody>
      </p:sp>
      <p:sp>
        <p:nvSpPr>
          <p:cNvPr id="503" name="SEARCH"/>
          <p:cNvSpPr/>
          <p:nvPr/>
        </p:nvSpPr>
        <p:spPr>
          <a:xfrm>
            <a:off x="4542638" y="6927434"/>
            <a:ext cx="3919524" cy="871004"/>
          </a:xfrm>
          <a:prstGeom prst="roundRect">
            <a:avLst>
              <a:gd name="adj" fmla="val 2670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SEARCH</a:t>
            </a:r>
          </a:p>
        </p:txBody>
      </p:sp>
      <p:sp>
        <p:nvSpPr>
          <p:cNvPr id="504" name="Line"/>
          <p:cNvSpPr/>
          <p:nvPr/>
        </p:nvSpPr>
        <p:spPr>
          <a:xfrm flipV="1">
            <a:off x="7806008" y="4169516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5" name="$"/>
          <p:cNvSpPr/>
          <p:nvPr/>
        </p:nvSpPr>
        <p:spPr>
          <a:xfrm>
            <a:off x="4758861" y="5523507"/>
            <a:ext cx="1653198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</a:t>
            </a:r>
          </a:p>
        </p:txBody>
      </p:sp>
      <p:sp>
        <p:nvSpPr>
          <p:cNvPr id="506" name="-               +"/>
          <p:cNvSpPr/>
          <p:nvPr/>
        </p:nvSpPr>
        <p:spPr>
          <a:xfrm>
            <a:off x="6592740" y="5523507"/>
            <a:ext cx="2426537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507" name="Line"/>
          <p:cNvSpPr/>
          <p:nvPr/>
        </p:nvSpPr>
        <p:spPr>
          <a:xfrm flipV="1">
            <a:off x="7806008" y="5860062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8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09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10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11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12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513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14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15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16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517" name="CAR"/>
          <p:cNvSpPr/>
          <p:nvPr/>
        </p:nvSpPr>
        <p:spPr>
          <a:xfrm>
            <a:off x="2141034" y="3977756"/>
            <a:ext cx="2044633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518" name="VAN"/>
          <p:cNvSpPr/>
          <p:nvPr/>
        </p:nvSpPr>
        <p:spPr>
          <a:xfrm>
            <a:off x="4373271" y="3977756"/>
            <a:ext cx="2044632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VAN</a:t>
            </a:r>
          </a:p>
        </p:txBody>
      </p:sp>
      <p:sp>
        <p:nvSpPr>
          <p:cNvPr id="519" name="MOTORBIKE"/>
          <p:cNvSpPr/>
          <p:nvPr/>
        </p:nvSpPr>
        <p:spPr>
          <a:xfrm>
            <a:off x="6593819" y="3977756"/>
            <a:ext cx="2044633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MOTORBIKE</a:t>
            </a:r>
          </a:p>
        </p:txBody>
      </p:sp>
      <p:sp>
        <p:nvSpPr>
          <p:cNvPr id="520" name="BIKE"/>
          <p:cNvSpPr/>
          <p:nvPr/>
        </p:nvSpPr>
        <p:spPr>
          <a:xfrm>
            <a:off x="8819133" y="3977756"/>
            <a:ext cx="2044632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BIKE</a:t>
            </a:r>
          </a:p>
        </p:txBody>
      </p:sp>
      <p:sp>
        <p:nvSpPr>
          <p:cNvPr id="521" name="1"/>
          <p:cNvSpPr/>
          <p:nvPr/>
        </p:nvSpPr>
        <p:spPr>
          <a:xfrm>
            <a:off x="4707045" y="2280774"/>
            <a:ext cx="1653198" cy="1042752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2" name="-               +"/>
          <p:cNvSpPr/>
          <p:nvPr/>
        </p:nvSpPr>
        <p:spPr>
          <a:xfrm>
            <a:off x="6540924" y="2280774"/>
            <a:ext cx="2426536" cy="1042752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523" name="Line"/>
          <p:cNvSpPr/>
          <p:nvPr/>
        </p:nvSpPr>
        <p:spPr>
          <a:xfrm flipV="1">
            <a:off x="7754192" y="2617329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4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25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526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27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28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29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30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31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53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33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3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35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8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39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540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541" name="MOVE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MOVE</a:t>
            </a:r>
          </a:p>
        </p:txBody>
      </p:sp>
      <p:sp>
        <p:nvSpPr>
          <p:cNvPr id="542" name="SERVICES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543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44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45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546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547" name="Rounded Rectangle"/>
          <p:cNvSpPr/>
          <p:nvPr/>
        </p:nvSpPr>
        <p:spPr>
          <a:xfrm>
            <a:off x="1637791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8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49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50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551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52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53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54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55" name="Rounded Rectangle"/>
          <p:cNvSpPr/>
          <p:nvPr/>
        </p:nvSpPr>
        <p:spPr>
          <a:xfrm>
            <a:off x="4918834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" name="Rounded Rectangle"/>
          <p:cNvSpPr/>
          <p:nvPr/>
        </p:nvSpPr>
        <p:spPr>
          <a:xfrm>
            <a:off x="8199877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7" name="Rounded Rectangle"/>
          <p:cNvSpPr/>
          <p:nvPr/>
        </p:nvSpPr>
        <p:spPr>
          <a:xfrm>
            <a:off x="1637791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8" name="Rounded Rectangle"/>
          <p:cNvSpPr/>
          <p:nvPr/>
        </p:nvSpPr>
        <p:spPr>
          <a:xfrm>
            <a:off x="4918834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9" name="Rounded Rectangle"/>
          <p:cNvSpPr/>
          <p:nvPr/>
        </p:nvSpPr>
        <p:spPr>
          <a:xfrm>
            <a:off x="8199877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0" name="Rounded Rectangle"/>
          <p:cNvSpPr/>
          <p:nvPr/>
        </p:nvSpPr>
        <p:spPr>
          <a:xfrm>
            <a:off x="1637791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1" name="Rounded Rectangle"/>
          <p:cNvSpPr/>
          <p:nvPr/>
        </p:nvSpPr>
        <p:spPr>
          <a:xfrm>
            <a:off x="4918834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2" name="Rounded Rectangle"/>
          <p:cNvSpPr/>
          <p:nvPr/>
        </p:nvSpPr>
        <p:spPr>
          <a:xfrm>
            <a:off x="8199877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63" name="ORNATE…"/>
          <p:cNvSpPr/>
          <p:nvPr/>
        </p:nvSpPr>
        <p:spPr>
          <a:xfrm>
            <a:off x="5867400" y="2677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64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65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66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67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568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69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70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71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572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73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574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75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76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77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78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79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580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81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82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83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86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587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588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589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590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591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592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593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594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5" name="TRANSPORT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TRANSPORT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596" name="CHECK…"/>
          <p:cNvSpPr/>
          <p:nvPr/>
        </p:nvSpPr>
        <p:spPr>
          <a:xfrm>
            <a:off x="5797191" y="6951237"/>
            <a:ext cx="1410418" cy="957541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CHECK </a:t>
            </a:r>
          </a:p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AVAILABILITY</a:t>
            </a:r>
          </a:p>
        </p:txBody>
      </p:sp>
      <p:sp>
        <p:nvSpPr>
          <p:cNvPr id="597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598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99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600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601" name="STEP 1: ENTER FULL NAME"/>
          <p:cNvSpPr/>
          <p:nvPr/>
        </p:nvSpPr>
        <p:spPr>
          <a:xfrm>
            <a:off x="1621535" y="2870200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1: ENTER FULL NAME</a:t>
            </a:r>
          </a:p>
        </p:txBody>
      </p:sp>
      <p:sp>
        <p:nvSpPr>
          <p:cNvPr id="602" name="STEP 2: SELECT YOUR DATES"/>
          <p:cNvSpPr/>
          <p:nvPr/>
        </p:nvSpPr>
        <p:spPr>
          <a:xfrm>
            <a:off x="1621535" y="4233474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2: SELECT YOUR DATES</a:t>
            </a:r>
          </a:p>
        </p:txBody>
      </p:sp>
      <p:sp>
        <p:nvSpPr>
          <p:cNvPr id="603" name="STEP 3: NUMBER OF GUESTS"/>
          <p:cNvSpPr/>
          <p:nvPr/>
        </p:nvSpPr>
        <p:spPr>
          <a:xfrm>
            <a:off x="1621535" y="5596748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3: NUMBER OF GUESTS</a:t>
            </a:r>
          </a:p>
        </p:txBody>
      </p:sp>
      <p:sp>
        <p:nvSpPr>
          <p:cNvPr id="604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05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06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07" name="Rounded Rectangle"/>
          <p:cNvSpPr/>
          <p:nvPr/>
        </p:nvSpPr>
        <p:spPr>
          <a:xfrm>
            <a:off x="2120494" y="3398996"/>
            <a:ext cx="7517994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8" name="ENTER"/>
          <p:cNvSpPr/>
          <p:nvPr/>
        </p:nvSpPr>
        <p:spPr>
          <a:xfrm>
            <a:off x="9730430" y="3398996"/>
            <a:ext cx="1533765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ENTER</a:t>
            </a:r>
          </a:p>
        </p:txBody>
      </p:sp>
      <p:sp>
        <p:nvSpPr>
          <p:cNvPr id="609" name="CHECK IN"/>
          <p:cNvSpPr/>
          <p:nvPr/>
        </p:nvSpPr>
        <p:spPr>
          <a:xfrm>
            <a:off x="2098238" y="4648478"/>
            <a:ext cx="4320117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IN </a:t>
            </a:r>
          </a:p>
        </p:txBody>
      </p:sp>
      <p:sp>
        <p:nvSpPr>
          <p:cNvPr id="610" name="2"/>
          <p:cNvSpPr/>
          <p:nvPr/>
        </p:nvSpPr>
        <p:spPr>
          <a:xfrm>
            <a:off x="2098238" y="6159468"/>
            <a:ext cx="2416627" cy="624634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1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612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613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614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615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616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9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620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621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62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623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62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625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626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627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8" name="Beach Resort…"/>
          <p:cNvSpPr/>
          <p:nvPr/>
        </p:nvSpPr>
        <p:spPr>
          <a:xfrm>
            <a:off x="1621536" y="1816607"/>
            <a:ext cx="9761729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Beach Resort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Address</a:t>
            </a:r>
          </a:p>
        </p:txBody>
      </p:sp>
      <p:sp>
        <p:nvSpPr>
          <p:cNvPr id="629" name="RESERVATION INFORMATION SUMMARY…"/>
          <p:cNvSpPr/>
          <p:nvPr/>
        </p:nvSpPr>
        <p:spPr>
          <a:xfrm>
            <a:off x="1621535" y="3179063"/>
            <a:ext cx="9761730" cy="4725493"/>
          </a:xfrm>
          <a:prstGeom prst="roundRect">
            <a:avLst>
              <a:gd name="adj" fmla="val 40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RESERVATION INFORMATION SUMMARY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NAME: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LENGTH OF STAY: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TYPE OF ROOM: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30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31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632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633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634" name="TRANSPORT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TRANSPORT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635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36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37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638" name="PAYMENT BREAKDOWN…"/>
          <p:cNvSpPr/>
          <p:nvPr/>
        </p:nvSpPr>
        <p:spPr>
          <a:xfrm>
            <a:off x="1743211" y="5426183"/>
            <a:ext cx="9518378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</a:lstStyle>
          <a:p>
            <a:pPr/>
            <a:r>
              <a:t>PAYMENT BREAKDOWN</a:t>
            </a:r>
          </a:p>
          <a:p>
            <a:pPr lvl="1"/>
            <a:r>
              <a:t>TOTAL ROOM RATE: </a:t>
            </a:r>
          </a:p>
        </p:txBody>
      </p:sp>
      <p:sp>
        <p:nvSpPr>
          <p:cNvPr id="639" name="CONFIRMATION"/>
          <p:cNvSpPr/>
          <p:nvPr/>
        </p:nvSpPr>
        <p:spPr>
          <a:xfrm>
            <a:off x="4561735" y="6820644"/>
            <a:ext cx="3881330" cy="957540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CONFIRMATION</a:t>
            </a:r>
          </a:p>
        </p:txBody>
      </p:sp>
      <p:sp>
        <p:nvSpPr>
          <p:cNvPr id="640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641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64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643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168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169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170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71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172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175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176" name="SELECT DATES"/>
          <p:cNvSpPr/>
          <p:nvPr/>
        </p:nvSpPr>
        <p:spPr>
          <a:xfrm>
            <a:off x="1621535" y="1864706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SELECT DATES</a:t>
            </a:r>
          </a:p>
        </p:txBody>
      </p:sp>
      <p:sp>
        <p:nvSpPr>
          <p:cNvPr id="177" name="CHECK IN"/>
          <p:cNvSpPr/>
          <p:nvPr/>
        </p:nvSpPr>
        <p:spPr>
          <a:xfrm>
            <a:off x="2330908" y="2325928"/>
            <a:ext cx="3919524" cy="1042752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IN</a:t>
            </a:r>
          </a:p>
        </p:txBody>
      </p:sp>
      <p:sp>
        <p:nvSpPr>
          <p:cNvPr id="178" name="CHECK OUT"/>
          <p:cNvSpPr/>
          <p:nvPr/>
        </p:nvSpPr>
        <p:spPr>
          <a:xfrm>
            <a:off x="6754369" y="2325928"/>
            <a:ext cx="3919523" cy="1042752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OUT</a:t>
            </a:r>
          </a:p>
        </p:txBody>
      </p:sp>
      <p:sp>
        <p:nvSpPr>
          <p:cNvPr id="179" name="NUMBER OF GUESTS"/>
          <p:cNvSpPr/>
          <p:nvPr/>
        </p:nvSpPr>
        <p:spPr>
          <a:xfrm>
            <a:off x="1621535" y="3552282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NUMBER OF GUESTS</a:t>
            </a:r>
          </a:p>
        </p:txBody>
      </p:sp>
      <p:sp>
        <p:nvSpPr>
          <p:cNvPr id="180" name="PRICE RANGE"/>
          <p:cNvSpPr/>
          <p:nvPr/>
        </p:nvSpPr>
        <p:spPr>
          <a:xfrm>
            <a:off x="1621535" y="5239858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PRICE RANGE</a:t>
            </a:r>
          </a:p>
        </p:txBody>
      </p:sp>
      <p:sp>
        <p:nvSpPr>
          <p:cNvPr id="181" name="SEARCH"/>
          <p:cNvSpPr/>
          <p:nvPr/>
        </p:nvSpPr>
        <p:spPr>
          <a:xfrm>
            <a:off x="4542638" y="6927434"/>
            <a:ext cx="3919524" cy="871004"/>
          </a:xfrm>
          <a:prstGeom prst="roundRect">
            <a:avLst>
              <a:gd name="adj" fmla="val 2670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SEARCH</a:t>
            </a:r>
          </a:p>
        </p:txBody>
      </p:sp>
      <p:sp>
        <p:nvSpPr>
          <p:cNvPr id="182" name="2"/>
          <p:cNvSpPr/>
          <p:nvPr/>
        </p:nvSpPr>
        <p:spPr>
          <a:xfrm>
            <a:off x="4758861" y="3838901"/>
            <a:ext cx="1653198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" name="-               +"/>
          <p:cNvSpPr/>
          <p:nvPr/>
        </p:nvSpPr>
        <p:spPr>
          <a:xfrm>
            <a:off x="6592740" y="3832961"/>
            <a:ext cx="2426537" cy="1042752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7806008" y="4169516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$"/>
          <p:cNvSpPr/>
          <p:nvPr/>
        </p:nvSpPr>
        <p:spPr>
          <a:xfrm>
            <a:off x="4758861" y="5523507"/>
            <a:ext cx="1653198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</a:t>
            </a:r>
          </a:p>
        </p:txBody>
      </p:sp>
      <p:sp>
        <p:nvSpPr>
          <p:cNvPr id="186" name="-               +"/>
          <p:cNvSpPr/>
          <p:nvPr/>
        </p:nvSpPr>
        <p:spPr>
          <a:xfrm>
            <a:off x="6592740" y="5523507"/>
            <a:ext cx="2426537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7806008" y="5860062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189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190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191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192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193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94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195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196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00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201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202" name="MOVE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MOVE</a:t>
            </a:r>
          </a:p>
        </p:txBody>
      </p:sp>
      <p:sp>
        <p:nvSpPr>
          <p:cNvPr id="203" name="SERVICES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20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05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06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207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208" name="HOTEL…"/>
          <p:cNvSpPr/>
          <p:nvPr/>
        </p:nvSpPr>
        <p:spPr>
          <a:xfrm>
            <a:off x="1637791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210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11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21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13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1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15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216" name="HOTEL…"/>
          <p:cNvSpPr/>
          <p:nvPr/>
        </p:nvSpPr>
        <p:spPr>
          <a:xfrm>
            <a:off x="4918834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HOTEL…"/>
          <p:cNvSpPr/>
          <p:nvPr/>
        </p:nvSpPr>
        <p:spPr>
          <a:xfrm>
            <a:off x="8199877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HOTEL…"/>
          <p:cNvSpPr/>
          <p:nvPr/>
        </p:nvSpPr>
        <p:spPr>
          <a:xfrm>
            <a:off x="1637791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HOTEL…"/>
          <p:cNvSpPr/>
          <p:nvPr/>
        </p:nvSpPr>
        <p:spPr>
          <a:xfrm>
            <a:off x="4918834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HOTEL…"/>
          <p:cNvSpPr/>
          <p:nvPr/>
        </p:nvSpPr>
        <p:spPr>
          <a:xfrm>
            <a:off x="8199877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HOTEL…"/>
          <p:cNvSpPr/>
          <p:nvPr/>
        </p:nvSpPr>
        <p:spPr>
          <a:xfrm>
            <a:off x="1637791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HOTEL…"/>
          <p:cNvSpPr/>
          <p:nvPr/>
        </p:nvSpPr>
        <p:spPr>
          <a:xfrm>
            <a:off x="4918834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HOTEL…"/>
          <p:cNvSpPr/>
          <p:nvPr/>
        </p:nvSpPr>
        <p:spPr>
          <a:xfrm>
            <a:off x="8199877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3" algn="l"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  <a:p>
            <a:pPr lvl="3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25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26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27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28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229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30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31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32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5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36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237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238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39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40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41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242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4" name="HOTEL…"/>
          <p:cNvSpPr/>
          <p:nvPr/>
        </p:nvSpPr>
        <p:spPr>
          <a:xfrm>
            <a:off x="1621536" y="1816607"/>
            <a:ext cx="9761729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Address</a:t>
            </a:r>
          </a:p>
        </p:txBody>
      </p:sp>
      <p:sp>
        <p:nvSpPr>
          <p:cNvPr id="245" name="About"/>
          <p:cNvSpPr/>
          <p:nvPr/>
        </p:nvSpPr>
        <p:spPr>
          <a:xfrm>
            <a:off x="1621535" y="3179063"/>
            <a:ext cx="9761730" cy="4725493"/>
          </a:xfrm>
          <a:prstGeom prst="roundRect">
            <a:avLst>
              <a:gd name="adj" fmla="val 40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About</a:t>
            </a:r>
          </a:p>
        </p:txBody>
      </p:sp>
      <p:sp>
        <p:nvSpPr>
          <p:cNvPr id="246" name="For Reservation"/>
          <p:cNvSpPr/>
          <p:nvPr/>
        </p:nvSpPr>
        <p:spPr>
          <a:xfrm>
            <a:off x="9687264" y="1972838"/>
            <a:ext cx="1410417" cy="957540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 Reservation</a:t>
            </a:r>
          </a:p>
        </p:txBody>
      </p:sp>
      <p:sp>
        <p:nvSpPr>
          <p:cNvPr id="247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48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249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250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251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52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53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54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55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256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57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58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59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2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63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264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265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66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67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68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269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270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1" name="HOTEL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272" name="CHECK…"/>
          <p:cNvSpPr/>
          <p:nvPr/>
        </p:nvSpPr>
        <p:spPr>
          <a:xfrm>
            <a:off x="5797191" y="6951237"/>
            <a:ext cx="1410418" cy="957541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CHECK </a:t>
            </a:r>
          </a:p>
          <a:p>
            <a: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AVAILABILITY</a:t>
            </a:r>
          </a:p>
        </p:txBody>
      </p:sp>
      <p:sp>
        <p:nvSpPr>
          <p:cNvPr id="273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74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275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276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277" name="STEP 1: ENTER FULL NAME"/>
          <p:cNvSpPr/>
          <p:nvPr/>
        </p:nvSpPr>
        <p:spPr>
          <a:xfrm>
            <a:off x="1621535" y="2870200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1: ENTER FULL NAME</a:t>
            </a:r>
          </a:p>
        </p:txBody>
      </p:sp>
      <p:sp>
        <p:nvSpPr>
          <p:cNvPr id="278" name="STEP 2: SELECT YOUR DATES"/>
          <p:cNvSpPr/>
          <p:nvPr/>
        </p:nvSpPr>
        <p:spPr>
          <a:xfrm>
            <a:off x="1621535" y="4233474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2: SELECT YOUR DATES</a:t>
            </a:r>
          </a:p>
        </p:txBody>
      </p:sp>
      <p:sp>
        <p:nvSpPr>
          <p:cNvPr id="279" name="STEP 3: SELECT ROOM"/>
          <p:cNvSpPr/>
          <p:nvPr/>
        </p:nvSpPr>
        <p:spPr>
          <a:xfrm>
            <a:off x="1621535" y="5596748"/>
            <a:ext cx="9761730" cy="1267223"/>
          </a:xfrm>
          <a:prstGeom prst="roundRect">
            <a:avLst>
              <a:gd name="adj" fmla="val 1503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STEP 3: SELECT ROOM</a:t>
            </a:r>
          </a:p>
        </p:txBody>
      </p:sp>
      <p:sp>
        <p:nvSpPr>
          <p:cNvPr id="280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81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82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283" name="Rounded Rectangle"/>
          <p:cNvSpPr/>
          <p:nvPr/>
        </p:nvSpPr>
        <p:spPr>
          <a:xfrm>
            <a:off x="2120494" y="3398996"/>
            <a:ext cx="7517994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" name="ENTER"/>
          <p:cNvSpPr/>
          <p:nvPr/>
        </p:nvSpPr>
        <p:spPr>
          <a:xfrm>
            <a:off x="9730430" y="3398996"/>
            <a:ext cx="1533765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ENTER</a:t>
            </a:r>
          </a:p>
        </p:txBody>
      </p:sp>
      <p:sp>
        <p:nvSpPr>
          <p:cNvPr id="285" name="CHECK IN"/>
          <p:cNvSpPr/>
          <p:nvPr/>
        </p:nvSpPr>
        <p:spPr>
          <a:xfrm>
            <a:off x="2098238" y="4648478"/>
            <a:ext cx="4320117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IN </a:t>
            </a:r>
          </a:p>
        </p:txBody>
      </p:sp>
      <p:sp>
        <p:nvSpPr>
          <p:cNvPr id="286" name="CHECK OUT"/>
          <p:cNvSpPr/>
          <p:nvPr/>
        </p:nvSpPr>
        <p:spPr>
          <a:xfrm>
            <a:off x="6915174" y="4648478"/>
            <a:ext cx="4320117" cy="624635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 OUT</a:t>
            </a:r>
          </a:p>
        </p:txBody>
      </p:sp>
      <p:sp>
        <p:nvSpPr>
          <p:cNvPr id="287" name="DELUXE ROOM"/>
          <p:cNvSpPr/>
          <p:nvPr/>
        </p:nvSpPr>
        <p:spPr>
          <a:xfrm>
            <a:off x="2098238" y="6159468"/>
            <a:ext cx="2416627" cy="624634"/>
          </a:xfrm>
          <a:prstGeom prst="roundRect">
            <a:avLst>
              <a:gd name="adj" fmla="val 3723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DELUXE ROOM</a:t>
            </a:r>
          </a:p>
        </p:txBody>
      </p:sp>
      <p:sp>
        <p:nvSpPr>
          <p:cNvPr id="288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89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290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291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292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293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6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97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298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299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00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01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02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303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304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Beach Resort…"/>
          <p:cNvSpPr/>
          <p:nvPr/>
        </p:nvSpPr>
        <p:spPr>
          <a:xfrm>
            <a:off x="1621536" y="1816607"/>
            <a:ext cx="9761729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Beach Resort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Address</a:t>
            </a:r>
          </a:p>
        </p:txBody>
      </p:sp>
      <p:sp>
        <p:nvSpPr>
          <p:cNvPr id="306" name="RESERVATION INFORMATION SUMMARY…"/>
          <p:cNvSpPr/>
          <p:nvPr/>
        </p:nvSpPr>
        <p:spPr>
          <a:xfrm>
            <a:off x="1621535" y="3179063"/>
            <a:ext cx="9761730" cy="4725493"/>
          </a:xfrm>
          <a:prstGeom prst="roundRect">
            <a:avLst>
              <a:gd name="adj" fmla="val 40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RESERVATION INFORMATION SUMMARY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NAME: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LENGTH OF STAY: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TYPE OF ROOM: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08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09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310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311" name="HOTEL…"/>
          <p:cNvSpPr/>
          <p:nvPr/>
        </p:nvSpPr>
        <p:spPr>
          <a:xfrm>
            <a:off x="1621536" y="1816607"/>
            <a:ext cx="9761729" cy="957541"/>
          </a:xfrm>
          <a:prstGeom prst="roundRect">
            <a:avLst>
              <a:gd name="adj" fmla="val 198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HOTEL</a:t>
            </a:r>
          </a:p>
          <a:p>
            <a:pPr lvl="1"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ADDRESS</a:t>
            </a:r>
          </a:p>
        </p:txBody>
      </p:sp>
      <p:sp>
        <p:nvSpPr>
          <p:cNvPr id="312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13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14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15" name="PAYMENT BREAKDOWN…"/>
          <p:cNvSpPr/>
          <p:nvPr/>
        </p:nvSpPr>
        <p:spPr>
          <a:xfrm>
            <a:off x="1743211" y="5426183"/>
            <a:ext cx="9518378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</a:lstStyle>
          <a:p>
            <a:pPr/>
            <a:r>
              <a:t>PAYMENT BREAKDOWN</a:t>
            </a:r>
          </a:p>
          <a:p>
            <a:pPr lvl="1"/>
            <a:r>
              <a:t>TOTAL ROOM RATE: </a:t>
            </a:r>
          </a:p>
        </p:txBody>
      </p:sp>
      <p:sp>
        <p:nvSpPr>
          <p:cNvPr id="316" name="CONFIRMATION"/>
          <p:cNvSpPr/>
          <p:nvPr/>
        </p:nvSpPr>
        <p:spPr>
          <a:xfrm>
            <a:off x="4561735" y="6820644"/>
            <a:ext cx="3881330" cy="957540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CONFIRMATION</a:t>
            </a:r>
          </a:p>
        </p:txBody>
      </p:sp>
      <p:sp>
        <p:nvSpPr>
          <p:cNvPr id="317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18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319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20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21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22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5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26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327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328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29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30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31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2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33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334" name="NUMBER OF PEOPLE"/>
          <p:cNvSpPr/>
          <p:nvPr/>
        </p:nvSpPr>
        <p:spPr>
          <a:xfrm>
            <a:off x="1621535" y="1864706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NUMBER OF PEOPLE</a:t>
            </a:r>
          </a:p>
        </p:txBody>
      </p:sp>
      <p:sp>
        <p:nvSpPr>
          <p:cNvPr id="335" name="HOURS"/>
          <p:cNvSpPr/>
          <p:nvPr/>
        </p:nvSpPr>
        <p:spPr>
          <a:xfrm>
            <a:off x="1621535" y="3552282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HOURS</a:t>
            </a:r>
          </a:p>
        </p:txBody>
      </p:sp>
      <p:sp>
        <p:nvSpPr>
          <p:cNvPr id="336" name="PRICE RANGE"/>
          <p:cNvSpPr/>
          <p:nvPr/>
        </p:nvSpPr>
        <p:spPr>
          <a:xfrm>
            <a:off x="1621535" y="5239858"/>
            <a:ext cx="9761730" cy="1610049"/>
          </a:xfrm>
          <a:prstGeom prst="roundRect">
            <a:avLst>
              <a:gd name="adj" fmla="val 1183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PRICE RANGE</a:t>
            </a:r>
          </a:p>
        </p:txBody>
      </p:sp>
      <p:sp>
        <p:nvSpPr>
          <p:cNvPr id="337" name="SEARCH"/>
          <p:cNvSpPr/>
          <p:nvPr/>
        </p:nvSpPr>
        <p:spPr>
          <a:xfrm>
            <a:off x="4542638" y="6927434"/>
            <a:ext cx="3919524" cy="871004"/>
          </a:xfrm>
          <a:prstGeom prst="roundRect">
            <a:avLst>
              <a:gd name="adj" fmla="val 2670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SEARCH</a:t>
            </a:r>
          </a:p>
        </p:txBody>
      </p:sp>
      <p:sp>
        <p:nvSpPr>
          <p:cNvPr id="338" name="Line"/>
          <p:cNvSpPr/>
          <p:nvPr/>
        </p:nvSpPr>
        <p:spPr>
          <a:xfrm flipV="1">
            <a:off x="7806008" y="4169516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$"/>
          <p:cNvSpPr/>
          <p:nvPr/>
        </p:nvSpPr>
        <p:spPr>
          <a:xfrm>
            <a:off x="4758861" y="5523507"/>
            <a:ext cx="1653198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</a:t>
            </a:r>
          </a:p>
        </p:txBody>
      </p:sp>
      <p:sp>
        <p:nvSpPr>
          <p:cNvPr id="340" name="-               +"/>
          <p:cNvSpPr/>
          <p:nvPr/>
        </p:nvSpPr>
        <p:spPr>
          <a:xfrm>
            <a:off x="6592740" y="5523507"/>
            <a:ext cx="2426537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7806008" y="5860062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RNATE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43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44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45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46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347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48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49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50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351" name="OPEN NOW"/>
          <p:cNvSpPr/>
          <p:nvPr/>
        </p:nvSpPr>
        <p:spPr>
          <a:xfrm>
            <a:off x="2141034" y="3977756"/>
            <a:ext cx="2044633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OPEN NOW</a:t>
            </a:r>
          </a:p>
        </p:txBody>
      </p:sp>
      <p:sp>
        <p:nvSpPr>
          <p:cNvPr id="352" name="BREAKFAST"/>
          <p:cNvSpPr/>
          <p:nvPr/>
        </p:nvSpPr>
        <p:spPr>
          <a:xfrm>
            <a:off x="4373271" y="3977756"/>
            <a:ext cx="2044632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BREAKFAST</a:t>
            </a:r>
          </a:p>
        </p:txBody>
      </p:sp>
      <p:sp>
        <p:nvSpPr>
          <p:cNvPr id="353" name="LUNCH"/>
          <p:cNvSpPr/>
          <p:nvPr/>
        </p:nvSpPr>
        <p:spPr>
          <a:xfrm>
            <a:off x="6593819" y="3977756"/>
            <a:ext cx="2044633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LUNCH</a:t>
            </a:r>
          </a:p>
        </p:txBody>
      </p:sp>
      <p:sp>
        <p:nvSpPr>
          <p:cNvPr id="354" name="DINNER"/>
          <p:cNvSpPr/>
          <p:nvPr/>
        </p:nvSpPr>
        <p:spPr>
          <a:xfrm>
            <a:off x="8819133" y="3977756"/>
            <a:ext cx="2044632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DINNER</a:t>
            </a:r>
          </a:p>
        </p:txBody>
      </p:sp>
      <p:sp>
        <p:nvSpPr>
          <p:cNvPr id="355" name="1"/>
          <p:cNvSpPr/>
          <p:nvPr/>
        </p:nvSpPr>
        <p:spPr>
          <a:xfrm>
            <a:off x="4707045" y="2280775"/>
            <a:ext cx="1653198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6" name="-               +"/>
          <p:cNvSpPr/>
          <p:nvPr/>
        </p:nvSpPr>
        <p:spPr>
          <a:xfrm>
            <a:off x="6540924" y="2280775"/>
            <a:ext cx="2426537" cy="1042751"/>
          </a:xfrm>
          <a:prstGeom prst="roundRect">
            <a:avLst>
              <a:gd name="adj" fmla="val 22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             +</a:t>
            </a:r>
          </a:p>
        </p:txBody>
      </p:sp>
      <p:sp>
        <p:nvSpPr>
          <p:cNvPr id="357" name="Line"/>
          <p:cNvSpPr/>
          <p:nvPr/>
        </p:nvSpPr>
        <p:spPr>
          <a:xfrm flipV="1">
            <a:off x="7754192" y="2617329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0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61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362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363" name="MOVE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MOVE</a:t>
            </a:r>
          </a:p>
        </p:txBody>
      </p:sp>
      <p:sp>
        <p:nvSpPr>
          <p:cNvPr id="364" name="SERVICES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365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66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67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368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369" name="Rounded Rectangle"/>
          <p:cNvSpPr/>
          <p:nvPr/>
        </p:nvSpPr>
        <p:spPr>
          <a:xfrm>
            <a:off x="1637791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0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71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72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373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74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75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76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77" name="Rounded Rectangle"/>
          <p:cNvSpPr/>
          <p:nvPr/>
        </p:nvSpPr>
        <p:spPr>
          <a:xfrm>
            <a:off x="4918834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Rounded Rectangle"/>
          <p:cNvSpPr/>
          <p:nvPr/>
        </p:nvSpPr>
        <p:spPr>
          <a:xfrm>
            <a:off x="8199877" y="2830576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Rounded Rectangle"/>
          <p:cNvSpPr/>
          <p:nvPr/>
        </p:nvSpPr>
        <p:spPr>
          <a:xfrm>
            <a:off x="1637791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Rounded Rectangle"/>
          <p:cNvSpPr/>
          <p:nvPr/>
        </p:nvSpPr>
        <p:spPr>
          <a:xfrm>
            <a:off x="4918834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1" name="Rounded Rectangle"/>
          <p:cNvSpPr/>
          <p:nvPr/>
        </p:nvSpPr>
        <p:spPr>
          <a:xfrm>
            <a:off x="8199877" y="4241800"/>
            <a:ext cx="3167132" cy="1270000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2" name="Rounded Rectangle"/>
          <p:cNvSpPr/>
          <p:nvPr/>
        </p:nvSpPr>
        <p:spPr>
          <a:xfrm>
            <a:off x="1637791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3" name="Rounded Rectangle"/>
          <p:cNvSpPr/>
          <p:nvPr/>
        </p:nvSpPr>
        <p:spPr>
          <a:xfrm>
            <a:off x="4918834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4" name="Rounded Rectangle"/>
          <p:cNvSpPr/>
          <p:nvPr/>
        </p:nvSpPr>
        <p:spPr>
          <a:xfrm>
            <a:off x="8199877" y="5653023"/>
            <a:ext cx="3167132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lvl="1" algn="l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5" name="ORNATE…"/>
          <p:cNvSpPr/>
          <p:nvPr/>
        </p:nvSpPr>
        <p:spPr>
          <a:xfrm>
            <a:off x="5867400" y="2677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86" name="ALTA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5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ALTA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87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388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89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390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391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392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393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"/>
          <p:cNvSpPr/>
          <p:nvPr/>
        </p:nvSpPr>
        <p:spPr>
          <a:xfrm>
            <a:off x="-1016" y="1674364"/>
            <a:ext cx="13006833" cy="640487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6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97" name="STAY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STAY</a:t>
            </a:r>
          </a:p>
        </p:txBody>
      </p:sp>
      <p:sp>
        <p:nvSpPr>
          <p:cNvPr id="398" name="EAT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EAT</a:t>
            </a:r>
          </a:p>
        </p:txBody>
      </p:sp>
      <p:sp>
        <p:nvSpPr>
          <p:cNvPr id="399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00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01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02" name="BACK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403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1507744" y="1747146"/>
            <a:ext cx="9989312" cy="6259308"/>
          </a:xfrm>
          <a:prstGeom prst="roundRect">
            <a:avLst>
              <a:gd name="adj" fmla="val 304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5" name="DINING…"/>
          <p:cNvSpPr/>
          <p:nvPr/>
        </p:nvSpPr>
        <p:spPr>
          <a:xfrm>
            <a:off x="1621536" y="1816607"/>
            <a:ext cx="9761729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DINING</a:t>
            </a:r>
          </a:p>
          <a:p>
            <a: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Address</a:t>
            </a:r>
          </a:p>
        </p:txBody>
      </p:sp>
      <p:sp>
        <p:nvSpPr>
          <p:cNvPr id="406" name="About"/>
          <p:cNvSpPr/>
          <p:nvPr/>
        </p:nvSpPr>
        <p:spPr>
          <a:xfrm>
            <a:off x="1621535" y="3179063"/>
            <a:ext cx="9761730" cy="4725493"/>
          </a:xfrm>
          <a:prstGeom prst="roundRect">
            <a:avLst>
              <a:gd name="adj" fmla="val 40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About</a:t>
            </a:r>
          </a:p>
        </p:txBody>
      </p:sp>
      <p:sp>
        <p:nvSpPr>
          <p:cNvPr id="407" name="For Reservation"/>
          <p:cNvSpPr/>
          <p:nvPr/>
        </p:nvSpPr>
        <p:spPr>
          <a:xfrm>
            <a:off x="9687264" y="1972838"/>
            <a:ext cx="1410417" cy="957540"/>
          </a:xfrm>
          <a:prstGeom prst="roundRect">
            <a:avLst>
              <a:gd name="adj" fmla="val 1574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 Reservation</a:t>
            </a:r>
          </a:p>
        </p:txBody>
      </p:sp>
      <p:sp>
        <p:nvSpPr>
          <p:cNvPr id="408" name="Oh!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Oh!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09" name="REST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10" name="PREVIOUS"/>
          <p:cNvSpPr/>
          <p:nvPr/>
        </p:nvSpPr>
        <p:spPr>
          <a:xfrm>
            <a:off x="422656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PREVIOUS</a:t>
            </a:r>
          </a:p>
        </p:txBody>
      </p:sp>
      <p:sp>
        <p:nvSpPr>
          <p:cNvPr id="411" name="NEXT"/>
          <p:cNvSpPr/>
          <p:nvPr/>
        </p:nvSpPr>
        <p:spPr>
          <a:xfrm>
            <a:off x="11717528" y="4241800"/>
            <a:ext cx="957403" cy="957540"/>
          </a:xfrm>
          <a:prstGeom prst="roundRect">
            <a:avLst>
              <a:gd name="adj" fmla="val 15002"/>
            </a:avLst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NEXT</a:t>
            </a:r>
          </a:p>
        </p:txBody>
      </p:sp>
      <p:sp>
        <p:nvSpPr>
          <p:cNvPr id="412" name="ORNATE…"/>
          <p:cNvSpPr/>
          <p:nvPr/>
        </p:nvSpPr>
        <p:spPr>
          <a:xfrm>
            <a:off x="5867400" y="2677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7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ORNATE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13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4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  <p:sp>
        <p:nvSpPr>
          <p:cNvPr id="414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15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416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17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18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19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420" name="HOME"/>
          <p:cNvSpPr/>
          <p:nvPr/>
        </p:nvSpPr>
        <p:spPr>
          <a:xfrm>
            <a:off x="223012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21" name="DINING"/>
          <p:cNvSpPr/>
          <p:nvPr/>
        </p:nvSpPr>
        <p:spPr>
          <a:xfrm>
            <a:off x="5139944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DINING</a:t>
            </a:r>
          </a:p>
        </p:txBody>
      </p:sp>
      <p:sp>
        <p:nvSpPr>
          <p:cNvPr id="422" name="TRANSPORT"/>
          <p:cNvSpPr/>
          <p:nvPr/>
        </p:nvSpPr>
        <p:spPr>
          <a:xfrm>
            <a:off x="6594856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423" name="DIRECTORY"/>
          <p:cNvSpPr/>
          <p:nvPr/>
        </p:nvSpPr>
        <p:spPr>
          <a:xfrm>
            <a:off x="8049768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DIRECTORY</a:t>
            </a:r>
          </a:p>
        </p:txBody>
      </p:sp>
      <p:sp>
        <p:nvSpPr>
          <p:cNvPr id="424" name="HELP"/>
          <p:cNvSpPr/>
          <p:nvPr/>
        </p:nvSpPr>
        <p:spPr>
          <a:xfrm>
            <a:off x="9504680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HELP</a:t>
            </a:r>
          </a:p>
        </p:txBody>
      </p:sp>
      <p:sp>
        <p:nvSpPr>
          <p:cNvPr id="425" name="HOTELS"/>
          <p:cNvSpPr/>
          <p:nvPr/>
        </p:nvSpPr>
        <p:spPr>
          <a:xfrm>
            <a:off x="3685032" y="822850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defTabSz="5842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</a:t>
            </a:r>
          </a:p>
        </p:txBody>
      </p:sp>
      <p:sp>
        <p:nvSpPr>
          <p:cNvPr id="426" name="ENTER…"/>
          <p:cNvSpPr/>
          <p:nvPr/>
        </p:nvSpPr>
        <p:spPr>
          <a:xfrm>
            <a:off x="5867400" y="255091"/>
            <a:ext cx="127000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18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ENTER</a:t>
            </a:r>
          </a:p>
          <a:p>
            <a:pPr defTabSz="584200">
              <a:defRPr sz="13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PHILIPPINES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