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6"/>
  </p:notesMasterIdLst>
  <p:sldIdLst>
    <p:sldId id="256" r:id="rId2"/>
    <p:sldId id="272" r:id="rId3"/>
    <p:sldId id="265" r:id="rId4"/>
    <p:sldId id="278" r:id="rId5"/>
    <p:sldId id="279" r:id="rId6"/>
    <p:sldId id="263" r:id="rId7"/>
    <p:sldId id="275" r:id="rId8"/>
    <p:sldId id="274" r:id="rId9"/>
    <p:sldId id="277" r:id="rId10"/>
    <p:sldId id="280" r:id="rId11"/>
    <p:sldId id="281" r:id="rId12"/>
    <p:sldId id="282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aswati Mukherjee" initials="DS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9"/>
    <p:restoredTop sz="94674"/>
  </p:normalViewPr>
  <p:slideViewPr>
    <p:cSldViewPr snapToGrid="0">
      <p:cViewPr varScale="1">
        <p:scale>
          <a:sx n="76" d="100"/>
          <a:sy n="76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E3BF4-0C4D-46CE-BF78-A8F587CD8602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4B1D-1149-4A79-A93F-F6651E7DC9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64B1D-1149-4A79-A93F-F6651E7DC9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64B1D-1149-4A79-A93F-F6651E7DC98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8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9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4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80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6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2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1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3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5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7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7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0628-834A-458A-AD27-E8023E29157F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9531BD-1C7E-40BE-A3DF-A43E6EB05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1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53640" y="-175048"/>
            <a:ext cx="13655040" cy="26670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VIRTUAL DOCTOR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932" y="4437062"/>
            <a:ext cx="10761784" cy="1782868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GUIDE:                                                     STUDENT DETAILS:</a:t>
            </a:r>
          </a:p>
          <a:p>
            <a:pPr algn="just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MS.P.S.APIRAJITHA</a:t>
            </a:r>
            <a:r>
              <a:rPr lang="en-IN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ROGITHKUMAR.B</a:t>
            </a:r>
            <a:endParaRPr lang="en-IN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2019202047</a:t>
            </a:r>
          </a:p>
          <a:p>
            <a:pPr algn="just"/>
            <a:r>
              <a:rPr lang="en-IN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BATCH-2</a:t>
            </a:r>
            <a:endParaRPr lang="en-IN" sz="28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261-0FEE-9C1D-10B7-842964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MODULE BASED OUTPUT SCREENSHOTS</a:t>
            </a:r>
            <a:b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A14E-4254-CAB1-2524-EB73E435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881"/>
            <a:ext cx="8596668" cy="440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APPOINTMENT BOOKING SCREEN:</a:t>
            </a:r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24F63-8F90-1EDD-A436-AFA0A37A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8673"/>
            <a:ext cx="9787095" cy="40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38CC-BC48-B944-0990-33B26689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MODULE BASED OUTPUT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04D8-13E0-A87F-195F-9E87DE35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268"/>
            <a:ext cx="8596668" cy="432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VIDEO CHAT SCREEN: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D21C4-DA17-8C43-AA2D-6DCA58C1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31" y="2190541"/>
            <a:ext cx="9646905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7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F2B2-E3B9-B3D2-2369-BDD5BF2C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72" y="62689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UNIT TESTING</a:t>
            </a:r>
            <a:br>
              <a:rPr lang="en-US" dirty="0"/>
            </a:br>
            <a:br>
              <a:rPr lang="en-US" dirty="0"/>
            </a:b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PATIENT MODEL: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7C08A-CC0D-DDB4-F93D-B2E089F8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79" y="2612571"/>
            <a:ext cx="9574576" cy="3618536"/>
          </a:xfrm>
        </p:spPr>
      </p:pic>
    </p:spTree>
    <p:extLst>
      <p:ext uri="{BB962C8B-B14F-4D97-AF65-F5344CB8AC3E}">
        <p14:creationId xmlns:p14="http://schemas.microsoft.com/office/powerpoint/2010/main" val="28740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10463106" cy="45303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 S. Devi, J. S. Deepica, K. Dharshini and G. Dhivyashree, "User Interactive Hospital Management System by using Web application</a:t>
            </a:r>
            <a:r>
              <a:rPr lang="en-US" sz="20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," 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2021 Second International Conference on Electronics and Sustainable Communication Systems (ICESC)</a:t>
            </a:r>
            <a:r>
              <a:rPr lang="en-US" sz="20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2021.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Pranjali Anpan, Roshni Udasi, Susneha Jagtap, Shon Thakre and Chalika Kamble, "Hospital Management System", International Research Journal of Engineering and Technology (IRJET)</a:t>
            </a:r>
            <a:r>
              <a:rPr lang="en-US" sz="20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vol. 07, no. 04, 2020.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Dagher, G. G., Mohler, J., Milojkovic, M., &amp; Marella, P. B. (2018). Ancile: Privacy-preserving framework for access control and interoperability of electronic health records using blockchain technology. Sustainable Cities and Society, 39, 283–297. </a:t>
            </a:r>
          </a:p>
          <a:p>
            <a:pPr marR="294005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Kotapati Saimanoj, Grandhi Poojitha, Khushbu Devendra Dixit and Laxmi Jayannavar, Hospital Management System using Web Technology, The Mattingley Publishing Co., Inc., vol. 83, pp. 4493-4496, 2020.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2686294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47" y="365125"/>
            <a:ext cx="11032253" cy="10717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ARCHITECTURE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497609-E461-4B7B-A96E-77C8E4E7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5" y="901019"/>
            <a:ext cx="11152666" cy="5869815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95B994-DE4F-D8A0-170D-E9432768D9A9}"/>
              </a:ext>
            </a:extLst>
          </p:cNvPr>
          <p:cNvSpPr/>
          <p:nvPr/>
        </p:nvSpPr>
        <p:spPr>
          <a:xfrm>
            <a:off x="838200" y="1003959"/>
            <a:ext cx="10154697" cy="2903973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846F4C-8E72-EDC0-9165-73A5CF73948B}"/>
              </a:ext>
            </a:extLst>
          </p:cNvPr>
          <p:cNvSpPr/>
          <p:nvPr/>
        </p:nvSpPr>
        <p:spPr>
          <a:xfrm>
            <a:off x="717788" y="4010871"/>
            <a:ext cx="10535568" cy="15504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482580"/>
            <a:ext cx="8596668" cy="1320800"/>
          </a:xfrm>
        </p:spPr>
        <p:txBody>
          <a:bodyPr/>
          <a:lstStyle/>
          <a:p>
            <a:r>
              <a:rPr lang="en-IN" b="1" dirty="0"/>
              <a:t>LIST OF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80492"/>
            <a:ext cx="7117080" cy="4387948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Patients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Doctors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Appointment bookings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Video chat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Online prescriptions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280160"/>
            <a:ext cx="591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2145-DD31-4933-9155-FAFA584E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94" y="304800"/>
            <a:ext cx="8596668" cy="1320800"/>
          </a:xfrm>
        </p:spPr>
        <p:txBody>
          <a:bodyPr/>
          <a:lstStyle/>
          <a:p>
            <a:r>
              <a:rPr lang="en-US" dirty="0"/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C7D2-44C7-4FE3-8717-FDCB7F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16" y="1539742"/>
            <a:ext cx="10661226" cy="3002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ADMIN MODULE: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Approve doctor identity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Manage patient and doctor details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Manage payment details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DOCTOR MODULE: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Doctor need to register and login.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Admin will approval the doctor identity.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Accept the patient request.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sends payment details and prescription to patient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49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031D-4DDF-4535-9C6D-F0A38D60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02A2-0C6E-9677-8FBD-0AD9FB63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7736"/>
            <a:ext cx="8888697" cy="5014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PATIENT MODULE: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Patient needs to register and login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 for the doctor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 request to the doctor to check the availability for consultation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 with the doctor virtually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 for the consultation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the prescription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APPOINTMENT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Patient has to select the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Patient needs to fill the appointment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Doctor will accept the received appointment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After the doctor appointment approval they can connect virtually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MODULE BASED OUTPUT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164242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HOME SCREEN: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t="15092" r="6874" b="7546"/>
          <a:stretch>
            <a:fillRect/>
          </a:stretch>
        </p:blipFill>
        <p:spPr>
          <a:xfrm>
            <a:off x="1042685" y="2189936"/>
            <a:ext cx="9548277" cy="4226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54" y="582958"/>
            <a:ext cx="8596668" cy="1320800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MODULE BASED OUTPUT SCREENSHOTS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5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DOCTOR SCREEN: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6ED3F-5E4A-AA61-6FC0-566CFB54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7" y="1999622"/>
            <a:ext cx="10008159" cy="42109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MODULE BASED OUTPUT SCREENSHOTS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PATIENT SCREEN: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ABCD5-EAAD-D94D-5992-B6EA216F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30400"/>
            <a:ext cx="10184934" cy="44285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640080"/>
            <a:ext cx="10515600" cy="10858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MODULE BASED OUTPUT SCREENSHOTS</a:t>
            </a:r>
            <a:b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dirty="0"/>
            </a:br>
            <a:endParaRPr lang="en-US" sz="27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2543" r="29433" b="27647"/>
          <a:stretch>
            <a:fillRect/>
          </a:stretch>
        </p:blipFill>
        <p:spPr>
          <a:xfrm>
            <a:off x="1095270" y="1987547"/>
            <a:ext cx="9542250" cy="4428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15A5F-B78E-4368-905F-D20C2B7F01D2}"/>
              </a:ext>
            </a:extLst>
          </p:cNvPr>
          <p:cNvSpPr txBox="1"/>
          <p:nvPr/>
        </p:nvSpPr>
        <p:spPr>
          <a:xfrm>
            <a:off x="701040" y="1333522"/>
            <a:ext cx="265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ADMIN SCREEN: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395</Words>
  <Application>Microsoft Office PowerPoint</Application>
  <PresentationFormat>Widescreen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VIRTUAL DOCTOR</vt:lpstr>
      <vt:lpstr>OVERALL ARCHITECTURE  </vt:lpstr>
      <vt:lpstr>LIST OF MODULES </vt:lpstr>
      <vt:lpstr>LIST OF MODULES</vt:lpstr>
      <vt:lpstr>LIST OF MODULES</vt:lpstr>
      <vt:lpstr>MODULE BASED OUTPUT SCREENSHOTS</vt:lpstr>
      <vt:lpstr>MODULE BASED OUTPUT SCREENSHOTS</vt:lpstr>
      <vt:lpstr>MODULE BASED OUTPUT SCREENSHOTS</vt:lpstr>
      <vt:lpstr>MODULE BASED OUTPUT SCREENSHOTS  </vt:lpstr>
      <vt:lpstr>MODULE BASED OUTPUT SCREENSHOTS </vt:lpstr>
      <vt:lpstr>MODULE BASED OUTPUT SCREENSHOTS</vt:lpstr>
      <vt:lpstr>UNIT TESTING  TESTING PATIENT MODEL: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Windows User</dc:creator>
  <cp:lastModifiedBy>ROGITHKUMAR B</cp:lastModifiedBy>
  <cp:revision>64</cp:revision>
  <dcterms:created xsi:type="dcterms:W3CDTF">2021-09-27T08:45:00Z</dcterms:created>
  <dcterms:modified xsi:type="dcterms:W3CDTF">2022-06-13T17:05:45Z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7EEFAE1903D842278517100BB7E4FD69</vt:lpwstr>
  </property>
  <property fmtid="{D5CDD505-2E9C-101B-9397-08002B2CF9AE}" pid="3" name="KSOProductBuildVer">
    <vt:lpwstr>1033-11.2.0.11074</vt:lpwstr>
  </property>
</Properties>
</file>