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94" autoAdjust="0"/>
  </p:normalViewPr>
  <p:slideViewPr>
    <p:cSldViewPr snapToGrid="0">
      <p:cViewPr varScale="1">
        <p:scale>
          <a:sx n="150" d="100"/>
          <a:sy n="15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AB4D-4596-4554-80E6-81888B6C8E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66814-193C-4158-BAFB-7092EF88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1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Intro</a:t>
            </a:r>
            <a:r>
              <a:rPr lang="es-MX" dirty="0" smtClean="0"/>
              <a:t>… </a:t>
            </a:r>
            <a:r>
              <a:rPr lang="es-MX" dirty="0" err="1" smtClean="0"/>
              <a:t>Wait</a:t>
            </a:r>
            <a:r>
              <a:rPr lang="es-MX" dirty="0" smtClean="0"/>
              <a:t> </a:t>
            </a:r>
            <a:r>
              <a:rPr lang="es-MX" dirty="0" err="1" smtClean="0"/>
              <a:t>until</a:t>
            </a:r>
            <a:r>
              <a:rPr lang="es-MX" dirty="0" smtClean="0"/>
              <a:t> </a:t>
            </a:r>
            <a:r>
              <a:rPr lang="es-MX" dirty="0" err="1" smtClean="0"/>
              <a:t>everyone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ready</a:t>
            </a:r>
            <a:r>
              <a:rPr lang="es-MX" dirty="0" smtClean="0"/>
              <a:t>.</a:t>
            </a:r>
            <a:br>
              <a:rPr lang="es-MX" dirty="0" smtClean="0"/>
            </a:br>
            <a:r>
              <a:rPr lang="es-MX" dirty="0" err="1" smtClean="0"/>
              <a:t>Warning</a:t>
            </a:r>
            <a:r>
              <a:rPr lang="es-MX" dirty="0" smtClean="0"/>
              <a:t> I am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expert</a:t>
            </a:r>
            <a:r>
              <a:rPr lang="es-MX" baseline="0" dirty="0" smtClean="0"/>
              <a:t> in </a:t>
            </a:r>
            <a:r>
              <a:rPr lang="es-MX" baseline="0" dirty="0" err="1" smtClean="0"/>
              <a:t>Functional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Programming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only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want</a:t>
            </a:r>
            <a:r>
              <a:rPr lang="es-MX" baseline="0" dirty="0" smtClean="0"/>
              <a:t> to share </a:t>
            </a:r>
            <a:r>
              <a:rPr lang="es-MX" baseline="0" dirty="0" err="1" smtClean="0"/>
              <a:t>you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experience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because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think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tool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valuable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us</a:t>
            </a:r>
            <a:r>
              <a:rPr lang="es-MX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Tell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story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you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get</a:t>
            </a:r>
            <a:r>
              <a:rPr lang="es-MX" baseline="0" dirty="0" smtClean="0"/>
              <a:t> to F#. Performance </a:t>
            </a:r>
            <a:r>
              <a:rPr lang="es-MX" baseline="0" dirty="0" err="1" smtClean="0"/>
              <a:t>issues</a:t>
            </a:r>
            <a:r>
              <a:rPr lang="es-MX" baseline="0" dirty="0" smtClean="0"/>
              <a:t> in Portal, </a:t>
            </a:r>
            <a:r>
              <a:rPr lang="es-MX" baseline="0" dirty="0" err="1" smtClean="0"/>
              <a:t>books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you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read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parallel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C#,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C#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tool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parallel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programming</a:t>
            </a:r>
            <a:r>
              <a:rPr lang="es-MX" baseline="0" dirty="0" smtClean="0"/>
              <a:t>?</a:t>
            </a:r>
          </a:p>
          <a:p>
            <a:r>
              <a:rPr lang="es-MX" baseline="0" dirty="0" err="1" smtClean="0"/>
              <a:t>Another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story</a:t>
            </a:r>
            <a:r>
              <a:rPr lang="es-MX" baseline="0" dirty="0" smtClean="0"/>
              <a:t>: </a:t>
            </a:r>
            <a:r>
              <a:rPr lang="es-MX" baseline="0" dirty="0" err="1" smtClean="0"/>
              <a:t>Task</a:t>
            </a:r>
            <a:r>
              <a:rPr lang="es-MX" baseline="0" dirty="0" smtClean="0"/>
              <a:t>&lt;T&gt; </a:t>
            </a:r>
            <a:r>
              <a:rPr lang="es-MX" baseline="0" dirty="0" err="1" smtClean="0"/>
              <a:t>was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actually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causing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bottleneck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Portal.</a:t>
            </a:r>
          </a:p>
          <a:p>
            <a:r>
              <a:rPr lang="es-MX" baseline="0" dirty="0" err="1" smtClean="0"/>
              <a:t>Another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story</a:t>
            </a:r>
            <a:r>
              <a:rPr lang="es-MX" baseline="0" dirty="0" smtClean="0"/>
              <a:t>: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used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make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fun</a:t>
            </a:r>
            <a:r>
              <a:rPr lang="es-MX" baseline="0" dirty="0" smtClean="0"/>
              <a:t> of me </a:t>
            </a:r>
            <a:r>
              <a:rPr lang="es-MX" baseline="0" dirty="0" err="1" smtClean="0"/>
              <a:t>because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get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very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excited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new </a:t>
            </a:r>
            <a:r>
              <a:rPr lang="es-MX" baseline="0" dirty="0" err="1" smtClean="0"/>
              <a:t>programming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tools</a:t>
            </a:r>
            <a:r>
              <a:rPr lang="es-MX" baseline="0" dirty="0" smtClean="0"/>
              <a:t>. </a:t>
            </a:r>
            <a:br>
              <a:rPr lang="es-MX" baseline="0" dirty="0" smtClean="0"/>
            </a:br>
            <a:r>
              <a:rPr lang="es-MX" baseline="0" dirty="0" err="1" smtClean="0"/>
              <a:t>Another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story</a:t>
            </a:r>
            <a:r>
              <a:rPr lang="es-MX" baseline="0" dirty="0" smtClean="0"/>
              <a:t>: </a:t>
            </a:r>
            <a:r>
              <a:rPr lang="es-MX" baseline="0" dirty="0" err="1" smtClean="0"/>
              <a:t>Couple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years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ago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did</a:t>
            </a:r>
            <a:r>
              <a:rPr lang="es-MX" baseline="0" dirty="0" smtClean="0"/>
              <a:t> a lunch and </a:t>
            </a:r>
            <a:r>
              <a:rPr lang="es-MX" baseline="0" dirty="0" err="1" smtClean="0"/>
              <a:t>learn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Nodejs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Nobody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implemented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Some</a:t>
            </a:r>
            <a:r>
              <a:rPr lang="es-MX" dirty="0" smtClean="0"/>
              <a:t> </a:t>
            </a:r>
            <a:r>
              <a:rPr lang="es-MX" dirty="0" err="1" smtClean="0"/>
              <a:t>scientist</a:t>
            </a:r>
            <a:r>
              <a:rPr lang="es-MX" dirty="0" smtClean="0"/>
              <a:t> </a:t>
            </a:r>
            <a:r>
              <a:rPr lang="es-MX" dirty="0" err="1" smtClean="0"/>
              <a:t>predicted</a:t>
            </a:r>
            <a:r>
              <a:rPr lang="es-MX" dirty="0" smtClean="0"/>
              <a:t> </a:t>
            </a:r>
            <a:r>
              <a:rPr lang="es-MX" dirty="0" err="1" smtClean="0"/>
              <a:t>speed</a:t>
            </a:r>
            <a:r>
              <a:rPr lang="es-MX" dirty="0" smtClean="0"/>
              <a:t> performance </a:t>
            </a:r>
            <a:r>
              <a:rPr lang="es-MX" dirty="0" err="1" smtClean="0"/>
              <a:t>improvement</a:t>
            </a:r>
            <a:r>
              <a:rPr lang="es-MX" dirty="0" smtClean="0"/>
              <a:t> up to </a:t>
            </a:r>
            <a:r>
              <a:rPr lang="es-MX" dirty="0" err="1" smtClean="0"/>
              <a:t>certain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. As </a:t>
            </a:r>
            <a:r>
              <a:rPr lang="es-MX" dirty="0" err="1" smtClean="0"/>
              <a:t>processors</a:t>
            </a:r>
            <a:r>
              <a:rPr lang="es-MX" dirty="0" smtClean="0"/>
              <a:t> </a:t>
            </a:r>
            <a:r>
              <a:rPr lang="es-MX" dirty="0" err="1" smtClean="0"/>
              <a:t>get</a:t>
            </a:r>
            <a:r>
              <a:rPr lang="es-MX" dirty="0" smtClean="0"/>
              <a:t> </a:t>
            </a:r>
            <a:r>
              <a:rPr lang="es-MX" dirty="0" err="1" smtClean="0"/>
              <a:t>faster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consume more </a:t>
            </a:r>
            <a:r>
              <a:rPr lang="es-MX" baseline="0" dirty="0" err="1" smtClean="0"/>
              <a:t>energy</a:t>
            </a:r>
            <a:r>
              <a:rPr lang="es-MX" baseline="0" dirty="0" smtClean="0"/>
              <a:t>, and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generates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heat</a:t>
            </a:r>
            <a:r>
              <a:rPr lang="es-MX" baseline="0" dirty="0" smtClean="0"/>
              <a:t> and reduces </a:t>
            </a:r>
            <a:r>
              <a:rPr lang="es-MX" baseline="0" dirty="0" err="1" smtClean="0"/>
              <a:t>battery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life</a:t>
            </a:r>
            <a:r>
              <a:rPr lang="es-MX" baseline="0" dirty="0" smtClean="0"/>
              <a:t>. To </a:t>
            </a:r>
            <a:r>
              <a:rPr lang="es-MX" baseline="0" dirty="0" err="1" smtClean="0"/>
              <a:t>avoid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made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smaller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When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was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longer</a:t>
            </a:r>
            <a:r>
              <a:rPr lang="es-MX" baseline="0" dirty="0" smtClean="0"/>
              <a:t> posible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made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multicore</a:t>
            </a:r>
            <a:r>
              <a:rPr lang="es-MX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mean to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multicore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OOP C#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developer</a:t>
            </a:r>
            <a:r>
              <a:rPr lang="es-MX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We</a:t>
            </a:r>
            <a:r>
              <a:rPr lang="es-MX" dirty="0" smtClean="0"/>
              <a:t> can use F# </a:t>
            </a:r>
            <a:r>
              <a:rPr lang="es-MX" dirty="0" err="1" smtClean="0"/>
              <a:t>libraries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existing</a:t>
            </a:r>
            <a:r>
              <a:rPr lang="es-MX" dirty="0" smtClean="0"/>
              <a:t> C# </a:t>
            </a:r>
            <a:r>
              <a:rPr lang="es-MX" dirty="0" err="1" smtClean="0"/>
              <a:t>code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VS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solution</a:t>
            </a:r>
            <a:r>
              <a:rPr lang="es-MX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mean to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multicore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FP F#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developer</a:t>
            </a:r>
            <a:r>
              <a:rPr lang="es-MX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8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Knowing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C# </a:t>
            </a:r>
            <a:r>
              <a:rPr lang="es-MX" dirty="0" err="1" smtClean="0"/>
              <a:t>language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OOP </a:t>
            </a:r>
            <a:r>
              <a:rPr lang="es-MX" baseline="0" dirty="0" err="1" smtClean="0"/>
              <a:t>architect</a:t>
            </a:r>
            <a:r>
              <a:rPr lang="es-MX" baseline="0" dirty="0" smtClean="0"/>
              <a:t>. </a:t>
            </a:r>
            <a:br>
              <a:rPr lang="es-MX" baseline="0" dirty="0" smtClean="0"/>
            </a:br>
            <a:r>
              <a:rPr lang="es-MX" baseline="0" dirty="0" err="1" smtClean="0"/>
              <a:t>Knowing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F# </a:t>
            </a:r>
            <a:r>
              <a:rPr lang="es-MX" baseline="0" dirty="0" err="1" smtClean="0"/>
              <a:t>language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does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make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you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FP </a:t>
            </a:r>
            <a:r>
              <a:rPr lang="es-MX" baseline="0" dirty="0" err="1" smtClean="0"/>
              <a:t>architect</a:t>
            </a:r>
            <a:r>
              <a:rPr lang="es-MX" baseline="0" dirty="0" smtClean="0"/>
              <a:t>.</a:t>
            </a:r>
            <a:br>
              <a:rPr lang="es-MX" baseline="0" dirty="0" smtClean="0"/>
            </a:br>
            <a:r>
              <a:rPr lang="es-MX" baseline="0" dirty="0" err="1" smtClean="0"/>
              <a:t>We</a:t>
            </a:r>
            <a:r>
              <a:rPr lang="es-MX" baseline="0" dirty="0" smtClean="0"/>
              <a:t> can </a:t>
            </a:r>
            <a:r>
              <a:rPr lang="es-MX" baseline="0" dirty="0" err="1" smtClean="0"/>
              <a:t>write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spagetti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code</a:t>
            </a:r>
            <a:r>
              <a:rPr lang="es-MX" baseline="0" dirty="0" smtClean="0"/>
              <a:t> in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language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paradigm</a:t>
            </a:r>
            <a:r>
              <a:rPr lang="es-MX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Don’t</a:t>
            </a:r>
            <a:r>
              <a:rPr lang="es-MX" dirty="0" smtClean="0"/>
              <a:t> </a:t>
            </a:r>
            <a:r>
              <a:rPr lang="es-MX" dirty="0" err="1" smtClean="0"/>
              <a:t>forget</a:t>
            </a:r>
            <a:r>
              <a:rPr lang="es-MX" dirty="0" smtClean="0"/>
              <a:t> to </a:t>
            </a:r>
            <a:r>
              <a:rPr lang="es-MX" dirty="0" err="1" smtClean="0"/>
              <a:t>say</a:t>
            </a:r>
            <a:r>
              <a:rPr lang="es-MX" dirty="0" smtClean="0"/>
              <a:t> </a:t>
            </a:r>
            <a:r>
              <a:rPr lang="es-MX" dirty="0" err="1" smtClean="0"/>
              <a:t>thank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!</a:t>
            </a:r>
          </a:p>
          <a:p>
            <a:r>
              <a:rPr lang="es-MX" dirty="0" err="1" smtClean="0"/>
              <a:t>Turn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 </a:t>
            </a:r>
            <a:r>
              <a:rPr lang="en-US" dirty="0" smtClean="0"/>
              <a:t>triumphal</a:t>
            </a:r>
            <a:r>
              <a:rPr lang="es-MX" dirty="0" smtClean="0"/>
              <a:t> </a:t>
            </a:r>
            <a:r>
              <a:rPr lang="es-MX" dirty="0" err="1" smtClean="0"/>
              <a:t>music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Robocop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movie</a:t>
            </a:r>
            <a:r>
              <a:rPr lang="es-MX" baseline="0" dirty="0" smtClean="0"/>
              <a:t>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6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1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2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5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5A5B-B45C-4FFC-8D71-5BAACAB6394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sharpforfunandprofit.com/why-use-fshar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tw.ca/publications/concurrency-ddj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tw.ca/publications/concurrency-ddj.htm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ithub/LunchAndLearnFShar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F# </a:t>
            </a:r>
            <a:r>
              <a:rPr lang="es-MX" dirty="0" err="1" smtClean="0"/>
              <a:t>for</a:t>
            </a:r>
            <a:r>
              <a:rPr lang="es-MX" dirty="0" smtClean="0"/>
              <a:t> C# </a:t>
            </a:r>
            <a:r>
              <a:rPr lang="es-MX" dirty="0" err="1" smtClean="0"/>
              <a:t>Developers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Why</a:t>
            </a:r>
            <a:r>
              <a:rPr lang="es-MX" dirty="0" smtClean="0"/>
              <a:t> </a:t>
            </a:r>
            <a:r>
              <a:rPr lang="es-MX" dirty="0" err="1" smtClean="0"/>
              <a:t>should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care</a:t>
            </a:r>
            <a:r>
              <a:rPr lang="es-MX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Why</a:t>
            </a:r>
            <a:r>
              <a:rPr lang="es-MX" dirty="0" smtClean="0"/>
              <a:t> </a:t>
            </a:r>
            <a:r>
              <a:rPr lang="es-MX" dirty="0" err="1" smtClean="0"/>
              <a:t>should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care</a:t>
            </a:r>
            <a:r>
              <a:rPr lang="es-MX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tool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(No </a:t>
            </a:r>
            <a:r>
              <a:rPr lang="es-MX" dirty="0" err="1" smtClean="0"/>
              <a:t>need</a:t>
            </a:r>
            <a:r>
              <a:rPr lang="es-MX" dirty="0" smtClean="0"/>
              <a:t> to </a:t>
            </a:r>
            <a:r>
              <a:rPr lang="es-MX" dirty="0" err="1" smtClean="0"/>
              <a:t>install</a:t>
            </a:r>
            <a:r>
              <a:rPr lang="es-MX" dirty="0" smtClean="0"/>
              <a:t> </a:t>
            </a:r>
            <a:r>
              <a:rPr lang="es-MX" dirty="0" err="1" smtClean="0"/>
              <a:t>anything</a:t>
            </a:r>
            <a:r>
              <a:rPr lang="es-MX" dirty="0" smtClean="0"/>
              <a:t> to use </a:t>
            </a:r>
            <a:r>
              <a:rPr lang="es-MX" dirty="0" err="1" smtClean="0"/>
              <a:t>it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Performance </a:t>
            </a:r>
            <a:r>
              <a:rPr lang="es-MX" dirty="0" err="1" smtClean="0"/>
              <a:t>for</a:t>
            </a:r>
            <a:r>
              <a:rPr lang="es-MX" dirty="0" smtClean="0"/>
              <a:t> free (Time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money</a:t>
            </a:r>
            <a:r>
              <a:rPr lang="es-MX" dirty="0" smtClean="0"/>
              <a:t>!)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err="1" smtClean="0"/>
              <a:t>Many</a:t>
            </a:r>
            <a:r>
              <a:rPr lang="es-MX" dirty="0" smtClean="0"/>
              <a:t> more (</a:t>
            </a:r>
            <a:r>
              <a:rPr lang="es-MX" dirty="0" smtClean="0">
                <a:hlinkClick r:id="rId3"/>
              </a:rPr>
              <a:t>https://fsharpforfunandprofit.com/why-use-fsharp/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 err="1" smtClean="0"/>
              <a:t>The</a:t>
            </a:r>
            <a:r>
              <a:rPr lang="es-MX" dirty="0" smtClean="0"/>
              <a:t> free performance lunch (</a:t>
            </a:r>
            <a:r>
              <a:rPr lang="es-MX" dirty="0" err="1" smtClean="0"/>
              <a:t>Next</a:t>
            </a:r>
            <a:r>
              <a:rPr lang="es-MX" dirty="0" smtClean="0"/>
              <a:t> </a:t>
            </a:r>
            <a:r>
              <a:rPr lang="es-MX" dirty="0" err="1" smtClean="0"/>
              <a:t>slide</a:t>
            </a:r>
            <a:r>
              <a:rPr lang="es-MX" dirty="0" smtClean="0"/>
              <a:t>)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www.gotw.ca/publications/concurrency-ddj.htm</a:t>
            </a:r>
            <a:r>
              <a:rPr lang="es-MX" dirty="0" smtClean="0"/>
              <a:t>) </a:t>
            </a:r>
            <a:r>
              <a:rPr lang="es-MX" dirty="0" err="1" smtClean="0"/>
              <a:t>Quotes</a:t>
            </a:r>
            <a:r>
              <a:rPr lang="es-MX" dirty="0" smtClean="0"/>
              <a:t> </a:t>
            </a:r>
            <a:r>
              <a:rPr lang="es-MX" dirty="0"/>
              <a:t>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slides</a:t>
            </a:r>
            <a:r>
              <a:rPr lang="es-MX" dirty="0"/>
              <a:t> come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source</a:t>
            </a:r>
            <a:r>
              <a:rPr lang="es-MX" dirty="0"/>
              <a:t>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328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History</a:t>
            </a:r>
            <a:r>
              <a:rPr lang="es-MX" dirty="0" smtClean="0"/>
              <a:t> and </a:t>
            </a:r>
            <a:r>
              <a:rPr lang="es-MX" dirty="0" err="1" smtClean="0"/>
              <a:t>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8" y="1837348"/>
            <a:ext cx="591214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71" y="1837348"/>
            <a:ext cx="2047164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4900" y="5819354"/>
            <a:ext cx="5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www.gotw.ca/publications/concurrency-ddj.htm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46950" y="4997450"/>
            <a:ext cx="400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Seriously</a:t>
            </a:r>
            <a:r>
              <a:rPr lang="es-MX" dirty="0" smtClean="0"/>
              <a:t>: </a:t>
            </a:r>
            <a:r>
              <a:rPr lang="es-MX" dirty="0" err="1" smtClean="0"/>
              <a:t>Document</a:t>
            </a:r>
            <a:r>
              <a:rPr lang="es-MX" dirty="0" smtClean="0"/>
              <a:t> </a:t>
            </a:r>
            <a:r>
              <a:rPr lang="es-MX" dirty="0" err="1" smtClean="0"/>
              <a:t>bellow</a:t>
            </a:r>
            <a:r>
              <a:rPr lang="es-MX" dirty="0" smtClean="0"/>
              <a:t> </a:t>
            </a:r>
            <a:r>
              <a:rPr lang="es-MX" dirty="0" err="1" smtClean="0"/>
              <a:t>explains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. </a:t>
            </a:r>
            <a:r>
              <a:rPr lang="es-MX" dirty="0" err="1" smtClean="0"/>
              <a:t>It</a:t>
            </a:r>
            <a:r>
              <a:rPr lang="es-MX" dirty="0" smtClean="0"/>
              <a:t> dates </a:t>
            </a:r>
            <a:r>
              <a:rPr lang="es-MX" dirty="0" err="1" smtClean="0"/>
              <a:t>from</a:t>
            </a:r>
            <a:r>
              <a:rPr lang="es-MX" dirty="0" smtClean="0"/>
              <a:t> 2005!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C# </a:t>
            </a:r>
            <a:r>
              <a:rPr lang="es-MX" dirty="0" err="1" smtClean="0"/>
              <a:t>Concurrency</a:t>
            </a:r>
            <a:r>
              <a:rPr lang="es-MX" dirty="0" smtClean="0"/>
              <a:t> Demo in </a:t>
            </a:r>
            <a:r>
              <a:rPr lang="es-MX" dirty="0" err="1" smtClean="0"/>
              <a:t>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2459"/>
            <a:ext cx="2203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“Everybody </a:t>
            </a:r>
            <a:r>
              <a:rPr lang="en-US" dirty="0"/>
              <a:t>who learns concurrency thinks they understand it, ends up finding mysterious races they thought weren’t possible, and discovers that they didn’t actually understand it yet after all</a:t>
            </a:r>
            <a:r>
              <a:rPr lang="en-US" dirty="0" smtClean="0"/>
              <a:t>.”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887" y="5827713"/>
            <a:ext cx="1076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</a:t>
            </a:r>
            <a:r>
              <a:rPr lang="en-US" dirty="0"/>
              <a:t>there are other pitfalls; for example, concurrent code that is completely safe but isn’t any faster than it was on a single-core machine</a:t>
            </a:r>
            <a:r>
              <a:rPr lang="es-MX" dirty="0"/>
              <a:t>”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44" y="1393825"/>
            <a:ext cx="8081056" cy="4351338"/>
          </a:xfrm>
        </p:spPr>
      </p:pic>
    </p:spTree>
    <p:extLst>
      <p:ext uri="{BB962C8B-B14F-4D97-AF65-F5344CB8AC3E}">
        <p14:creationId xmlns:p14="http://schemas.microsoft.com/office/powerpoint/2010/main" val="3772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They</a:t>
            </a:r>
            <a:r>
              <a:rPr lang="es-MX" dirty="0" smtClean="0"/>
              <a:t> can be Friends and </a:t>
            </a:r>
            <a:r>
              <a:rPr lang="es-MX" dirty="0" err="1" smtClean="0"/>
              <a:t>fight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err="1" smtClean="0"/>
              <a:t>agains</a:t>
            </a:r>
            <a:r>
              <a:rPr lang="es-MX" dirty="0" smtClean="0"/>
              <a:t> </a:t>
            </a:r>
            <a:r>
              <a:rPr lang="es-MX" dirty="0" err="1" smtClean="0"/>
              <a:t>difficult</a:t>
            </a:r>
            <a:r>
              <a:rPr lang="es-MX" dirty="0" smtClean="0"/>
              <a:t> </a:t>
            </a:r>
            <a:r>
              <a:rPr lang="es-MX" dirty="0" err="1" smtClean="0"/>
              <a:t>requirements</a:t>
            </a:r>
            <a:r>
              <a:rPr lang="es-MX" dirty="0" smtClean="0"/>
              <a:t> </a:t>
            </a:r>
            <a:r>
              <a:rPr lang="es-MX" dirty="0" err="1" smtClean="0"/>
              <a:t>together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44" y="1863725"/>
            <a:ext cx="7735712" cy="4351338"/>
          </a:xfrm>
        </p:spPr>
      </p:pic>
      <p:sp>
        <p:nvSpPr>
          <p:cNvPr id="3" name="TextBox 2"/>
          <p:cNvSpPr txBox="1"/>
          <p:nvPr/>
        </p:nvSpPr>
        <p:spPr>
          <a:xfrm>
            <a:off x="9042400" y="2051050"/>
            <a:ext cx="2567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“Now</a:t>
            </a:r>
            <a:r>
              <a:rPr lang="en-US" dirty="0"/>
              <a:t>, not all applications (or, more precisely, important operations of an application) are amenable to </a:t>
            </a:r>
            <a:r>
              <a:rPr lang="en-US" dirty="0" smtClean="0"/>
              <a:t>parallelization”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F#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54" y="1027906"/>
            <a:ext cx="5076092" cy="507609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89" y="4847058"/>
            <a:ext cx="1634924" cy="8416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17001" y="1352550"/>
            <a:ext cx="2552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“But </a:t>
            </a:r>
            <a:r>
              <a:rPr lang="en-US" dirty="0"/>
              <a:t>the concurrent programming model is </a:t>
            </a:r>
            <a:r>
              <a:rPr lang="en-US" dirty="0" smtClean="0"/>
              <a:t>learnable and </a:t>
            </a:r>
            <a:r>
              <a:rPr lang="en-US" dirty="0"/>
              <a:t>once </a:t>
            </a:r>
            <a:r>
              <a:rPr lang="en-US" dirty="0" err="1"/>
              <a:t>grokked</a:t>
            </a:r>
            <a:r>
              <a:rPr lang="en-US" dirty="0"/>
              <a:t> it isn’t that much harder than OO and hopefully can become just as natural. Just be ready and allow for the investment in training and time, for you and for your team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Notes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quality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47" y="1825625"/>
            <a:ext cx="7456905" cy="4351338"/>
          </a:xfrm>
        </p:spPr>
      </p:pic>
    </p:spTree>
    <p:extLst>
      <p:ext uri="{BB962C8B-B14F-4D97-AF65-F5344CB8AC3E}">
        <p14:creationId xmlns:p14="http://schemas.microsoft.com/office/powerpoint/2010/main" val="26980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Thank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Download</a:t>
            </a:r>
            <a:r>
              <a:rPr lang="es-MX" dirty="0" smtClean="0"/>
              <a:t> demo and </a:t>
            </a:r>
            <a:r>
              <a:rPr lang="es-MX" dirty="0" err="1" smtClean="0"/>
              <a:t>slides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here</a:t>
            </a:r>
            <a:r>
              <a:rPr lang="es-MX" dirty="0" smtClean="0"/>
              <a:t>:</a:t>
            </a:r>
          </a:p>
          <a:p>
            <a:r>
              <a:rPr lang="en-US" dirty="0" smtClean="0">
                <a:hlinkClick r:id="rId3"/>
              </a:rPr>
              <a:t>https://github.com/rogithub/LunchAndLearnFSharp</a:t>
            </a:r>
            <a:endParaRPr lang="en-US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pPr marL="0" indent="0" algn="r">
              <a:buNone/>
            </a:pPr>
            <a:r>
              <a:rPr lang="es-MX" dirty="0"/>
              <a:t>“</a:t>
            </a:r>
            <a:r>
              <a:rPr lang="en-US" dirty="0"/>
              <a:t>Finally, </a:t>
            </a:r>
            <a:r>
              <a:rPr lang="en-US" i="1" dirty="0"/>
              <a:t>programming languages and systems will increasingly be forced to deal well with concurrency</a:t>
            </a:r>
            <a:r>
              <a:rPr lang="en-US" dirty="0"/>
              <a:t>.</a:t>
            </a:r>
            <a:r>
              <a:rPr lang="es-MX" dirty="0"/>
              <a:t>”</a:t>
            </a:r>
          </a:p>
          <a:p>
            <a:endParaRPr lang="es-MX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466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F# for C# Developers Why should we care?</vt:lpstr>
      <vt:lpstr>Why should we care?</vt:lpstr>
      <vt:lpstr>History and Statistics</vt:lpstr>
      <vt:lpstr>C# Concurrency Demo in Code</vt:lpstr>
      <vt:lpstr>They can be Friends and fight  agains difficult requirements together</vt:lpstr>
      <vt:lpstr>F# Demo</vt:lpstr>
      <vt:lpstr>Notes on quality code</vt:lpstr>
      <vt:lpstr>Thank you!</vt:lpstr>
    </vt:vector>
  </TitlesOfParts>
  <Company>Underwriters Laboratories (UL)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C# Developers Why should we care?</dc:title>
  <dc:creator>Jimenez, Rodrigo</dc:creator>
  <cp:lastModifiedBy>Jimenez, Rodrigo</cp:lastModifiedBy>
  <cp:revision>62</cp:revision>
  <dcterms:created xsi:type="dcterms:W3CDTF">2018-11-02T12:03:31Z</dcterms:created>
  <dcterms:modified xsi:type="dcterms:W3CDTF">2018-11-07T16:47:09Z</dcterms:modified>
</cp:coreProperties>
</file>