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enez, Rodrigo" initials="JR" lastIdx="1" clrIdx="0">
    <p:extLst>
      <p:ext uri="{19B8F6BF-5375-455C-9EA6-DF929625EA0E}">
        <p15:presenceInfo xmlns:p15="http://schemas.microsoft.com/office/powerpoint/2012/main" userId="S-1-5-21-3638089868-3081175115-313297729-79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6T06:32:57.25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DA76C-CE60-4A0A-A67F-7270DA0FF64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4D42A9-4339-47C6-94EC-A1F32E72D98C}">
      <dgm:prSet phldrT="[Text]"/>
      <dgm:spPr/>
      <dgm:t>
        <a:bodyPr/>
        <a:lstStyle/>
        <a:p>
          <a:r>
            <a:rPr lang="es-MX" dirty="0"/>
            <a:t>Data</a:t>
          </a:r>
          <a:endParaRPr lang="en-US" dirty="0"/>
        </a:p>
      </dgm:t>
    </dgm:pt>
    <dgm:pt modelId="{964DCC43-0C2F-44E8-B869-20DA4F020D62}" type="parTrans" cxnId="{4191966B-0684-4107-9985-9624BBEC37E1}">
      <dgm:prSet/>
      <dgm:spPr/>
      <dgm:t>
        <a:bodyPr/>
        <a:lstStyle/>
        <a:p>
          <a:endParaRPr lang="en-US"/>
        </a:p>
      </dgm:t>
    </dgm:pt>
    <dgm:pt modelId="{336AEFF3-88F6-4BCE-8439-793A364BE6B5}" type="sibTrans" cxnId="{4191966B-0684-4107-9985-9624BBEC37E1}">
      <dgm:prSet/>
      <dgm:spPr/>
      <dgm:t>
        <a:bodyPr/>
        <a:lstStyle/>
        <a:p>
          <a:endParaRPr lang="en-US"/>
        </a:p>
      </dgm:t>
    </dgm:pt>
    <dgm:pt modelId="{8380578A-908D-4FB0-BB85-411CF9A9306A}">
      <dgm:prSet phldrT="[Text]"/>
      <dgm:spPr/>
      <dgm:t>
        <a:bodyPr/>
        <a:lstStyle/>
        <a:p>
          <a:r>
            <a:rPr lang="es-MX" dirty="0" err="1"/>
            <a:t>String</a:t>
          </a:r>
          <a:endParaRPr lang="en-US" dirty="0"/>
        </a:p>
      </dgm:t>
    </dgm:pt>
    <dgm:pt modelId="{D7473039-E47C-4E1A-ADDE-A859FCDC2663}" type="parTrans" cxnId="{5FA49CAF-08E6-45A3-9431-1209DBBA098D}">
      <dgm:prSet/>
      <dgm:spPr/>
      <dgm:t>
        <a:bodyPr/>
        <a:lstStyle/>
        <a:p>
          <a:endParaRPr lang="en-US"/>
        </a:p>
      </dgm:t>
    </dgm:pt>
    <dgm:pt modelId="{B0BB5EB7-A2A7-48E7-99FA-369F82F6BB43}" type="sibTrans" cxnId="{5FA49CAF-08E6-45A3-9431-1209DBBA098D}">
      <dgm:prSet/>
      <dgm:spPr/>
      <dgm:t>
        <a:bodyPr/>
        <a:lstStyle/>
        <a:p>
          <a:endParaRPr lang="en-US"/>
        </a:p>
      </dgm:t>
    </dgm:pt>
    <dgm:pt modelId="{8A471B3B-3DB9-4C5B-89DF-24CBFDB36A20}">
      <dgm:prSet phldrT="[Text]"/>
      <dgm:spPr/>
      <dgm:t>
        <a:bodyPr/>
        <a:lstStyle/>
        <a:p>
          <a:r>
            <a:rPr lang="es-MX" dirty="0"/>
            <a:t>Byte</a:t>
          </a:r>
          <a:r>
            <a:rPr lang="en-US" dirty="0"/>
            <a:t>[]</a:t>
          </a:r>
        </a:p>
      </dgm:t>
    </dgm:pt>
    <dgm:pt modelId="{46FB757A-282B-4865-BC72-008BA04290DB}" type="parTrans" cxnId="{3035F73A-764C-475B-B5DD-F3A897426978}">
      <dgm:prSet/>
      <dgm:spPr/>
      <dgm:t>
        <a:bodyPr/>
        <a:lstStyle/>
        <a:p>
          <a:endParaRPr lang="en-US"/>
        </a:p>
      </dgm:t>
    </dgm:pt>
    <dgm:pt modelId="{0DB7E35A-B411-4AF2-AD5B-F39222F70F3D}" type="sibTrans" cxnId="{3035F73A-764C-475B-B5DD-F3A897426978}">
      <dgm:prSet/>
      <dgm:spPr/>
      <dgm:t>
        <a:bodyPr/>
        <a:lstStyle/>
        <a:p>
          <a:endParaRPr lang="en-US"/>
        </a:p>
      </dgm:t>
    </dgm:pt>
    <dgm:pt modelId="{BAC77015-EC19-4415-A39A-CD1F7DED9542}">
      <dgm:prSet phldrT="[Text]"/>
      <dgm:spPr/>
      <dgm:t>
        <a:bodyPr/>
        <a:lstStyle/>
        <a:p>
          <a:r>
            <a:rPr lang="es-MX" dirty="0" err="1"/>
            <a:t>Metadata</a:t>
          </a:r>
          <a:endParaRPr lang="en-US" dirty="0"/>
        </a:p>
      </dgm:t>
    </dgm:pt>
    <dgm:pt modelId="{21D78EAE-044D-4A1D-8D30-B9C7DD5BF5ED}" type="parTrans" cxnId="{1DE267C6-A938-4850-9C29-64CCC9827DE0}">
      <dgm:prSet/>
      <dgm:spPr/>
      <dgm:t>
        <a:bodyPr/>
        <a:lstStyle/>
        <a:p>
          <a:endParaRPr lang="en-US"/>
        </a:p>
      </dgm:t>
    </dgm:pt>
    <dgm:pt modelId="{C9A1A83B-C5FD-4D4B-B849-B90E9BB44088}" type="sibTrans" cxnId="{1DE267C6-A938-4850-9C29-64CCC9827DE0}">
      <dgm:prSet/>
      <dgm:spPr/>
      <dgm:t>
        <a:bodyPr/>
        <a:lstStyle/>
        <a:p>
          <a:endParaRPr lang="en-US"/>
        </a:p>
      </dgm:t>
    </dgm:pt>
    <dgm:pt modelId="{095E7DC6-9879-4F8E-8FDF-02B5F07E70EE}">
      <dgm:prSet phldrT="[Text]"/>
      <dgm:spPr/>
      <dgm:t>
        <a:bodyPr/>
        <a:lstStyle/>
        <a:p>
          <a:r>
            <a:rPr lang="en-US" dirty="0" err="1"/>
            <a:t>KeyValue</a:t>
          </a:r>
          <a:r>
            <a:rPr lang="en-US" dirty="0"/>
            <a:t> List</a:t>
          </a:r>
        </a:p>
      </dgm:t>
    </dgm:pt>
    <dgm:pt modelId="{4D7B7B39-9BF2-4C84-AFE9-8DA9B0DEF267}" type="parTrans" cxnId="{E36B831D-EF33-4303-9D91-A475A56AC37D}">
      <dgm:prSet/>
      <dgm:spPr/>
      <dgm:t>
        <a:bodyPr/>
        <a:lstStyle/>
        <a:p>
          <a:endParaRPr lang="en-US"/>
        </a:p>
      </dgm:t>
    </dgm:pt>
    <dgm:pt modelId="{A37E6481-E99E-4BE0-B381-9FB6DC6EDA3F}" type="sibTrans" cxnId="{E36B831D-EF33-4303-9D91-A475A56AC37D}">
      <dgm:prSet/>
      <dgm:spPr/>
      <dgm:t>
        <a:bodyPr/>
        <a:lstStyle/>
        <a:p>
          <a:endParaRPr lang="en-US"/>
        </a:p>
      </dgm:t>
    </dgm:pt>
    <dgm:pt modelId="{00F6167C-5630-4FE0-AE27-D7FAA7F32E9E}">
      <dgm:prSet phldrT="[Text]"/>
      <dgm:spPr/>
      <dgm:t>
        <a:bodyPr/>
        <a:lstStyle/>
        <a:p>
          <a:pPr rtl="0"/>
          <a:r>
            <a:rPr lang="en-US" dirty="0"/>
            <a:t>T Serializable</a:t>
          </a:r>
        </a:p>
      </dgm:t>
    </dgm:pt>
    <dgm:pt modelId="{8474F9FA-0A99-46B2-8C03-567403D9CAAB}" type="parTrans" cxnId="{126ED5B4-A149-44E0-B6E1-5361BC8952E8}">
      <dgm:prSet/>
      <dgm:spPr/>
      <dgm:t>
        <a:bodyPr/>
        <a:lstStyle/>
        <a:p>
          <a:endParaRPr lang="en-US"/>
        </a:p>
      </dgm:t>
    </dgm:pt>
    <dgm:pt modelId="{211E249B-6304-41B8-95E1-FC425B200BE7}" type="sibTrans" cxnId="{126ED5B4-A149-44E0-B6E1-5361BC8952E8}">
      <dgm:prSet/>
      <dgm:spPr/>
      <dgm:t>
        <a:bodyPr/>
        <a:lstStyle/>
        <a:p>
          <a:endParaRPr lang="en-US"/>
        </a:p>
      </dgm:t>
    </dgm:pt>
    <dgm:pt modelId="{7E366306-2D50-4B29-A1FD-D2B1FECDCF1C}">
      <dgm:prSet phldrT="[Text]"/>
      <dgm:spPr/>
      <dgm:t>
        <a:bodyPr/>
        <a:lstStyle/>
        <a:p>
          <a:r>
            <a:rPr lang="en-US" dirty="0"/>
            <a:t>T Serializable</a:t>
          </a:r>
        </a:p>
      </dgm:t>
    </dgm:pt>
    <dgm:pt modelId="{28227375-205B-43FC-AFA6-AFB381926B86}" type="parTrans" cxnId="{7ADA7308-C3F1-4DAA-A09F-244A00EF795B}">
      <dgm:prSet/>
      <dgm:spPr/>
      <dgm:t>
        <a:bodyPr/>
        <a:lstStyle/>
        <a:p>
          <a:endParaRPr lang="en-US"/>
        </a:p>
      </dgm:t>
    </dgm:pt>
    <dgm:pt modelId="{C19D44F8-F578-4EDF-BFDA-70F4F358D08A}" type="sibTrans" cxnId="{7ADA7308-C3F1-4DAA-A09F-244A00EF795B}">
      <dgm:prSet/>
      <dgm:spPr/>
      <dgm:t>
        <a:bodyPr/>
        <a:lstStyle/>
        <a:p>
          <a:endParaRPr lang="en-US"/>
        </a:p>
      </dgm:t>
    </dgm:pt>
    <dgm:pt modelId="{3D7FFE3F-4C62-490F-A68B-D0ACE5CB28EF}" type="pres">
      <dgm:prSet presAssocID="{0D3DA76C-CE60-4A0A-A67F-7270DA0FF64C}" presName="Name0" presStyleCnt="0">
        <dgm:presLayoutVars>
          <dgm:dir/>
          <dgm:animLvl val="lvl"/>
          <dgm:resizeHandles/>
        </dgm:presLayoutVars>
      </dgm:prSet>
      <dgm:spPr/>
    </dgm:pt>
    <dgm:pt modelId="{260C1266-462B-42C2-A14E-506FBB79BF47}" type="pres">
      <dgm:prSet presAssocID="{AA4D42A9-4339-47C6-94EC-A1F32E72D98C}" presName="linNode" presStyleCnt="0"/>
      <dgm:spPr/>
    </dgm:pt>
    <dgm:pt modelId="{88E8FDF9-523F-42AE-9CC2-1EEB104E1047}" type="pres">
      <dgm:prSet presAssocID="{AA4D42A9-4339-47C6-94EC-A1F32E72D98C}" presName="parentShp" presStyleLbl="node1" presStyleIdx="0" presStyleCnt="2">
        <dgm:presLayoutVars>
          <dgm:bulletEnabled val="1"/>
        </dgm:presLayoutVars>
      </dgm:prSet>
      <dgm:spPr/>
    </dgm:pt>
    <dgm:pt modelId="{6752059D-131F-497E-BC4C-5878875113C9}" type="pres">
      <dgm:prSet presAssocID="{AA4D42A9-4339-47C6-94EC-A1F32E72D98C}" presName="childShp" presStyleLbl="bgAccFollowNode1" presStyleIdx="0" presStyleCnt="2">
        <dgm:presLayoutVars>
          <dgm:bulletEnabled val="1"/>
        </dgm:presLayoutVars>
      </dgm:prSet>
      <dgm:spPr/>
    </dgm:pt>
    <dgm:pt modelId="{282D5251-B203-4C43-93F8-3A97C97DBB8C}" type="pres">
      <dgm:prSet presAssocID="{336AEFF3-88F6-4BCE-8439-793A364BE6B5}" presName="spacing" presStyleCnt="0"/>
      <dgm:spPr/>
    </dgm:pt>
    <dgm:pt modelId="{1939BF1B-AF79-4A8C-83B6-6FC7998D1300}" type="pres">
      <dgm:prSet presAssocID="{BAC77015-EC19-4415-A39A-CD1F7DED9542}" presName="linNode" presStyleCnt="0"/>
      <dgm:spPr/>
    </dgm:pt>
    <dgm:pt modelId="{F44D1FFD-A1D0-4B25-9983-4EB0A572B5CC}" type="pres">
      <dgm:prSet presAssocID="{BAC77015-EC19-4415-A39A-CD1F7DED9542}" presName="parentShp" presStyleLbl="node1" presStyleIdx="1" presStyleCnt="2">
        <dgm:presLayoutVars>
          <dgm:bulletEnabled val="1"/>
        </dgm:presLayoutVars>
      </dgm:prSet>
      <dgm:spPr/>
    </dgm:pt>
    <dgm:pt modelId="{7D6C3F6C-86CE-498C-8003-CE2BD91490D9}" type="pres">
      <dgm:prSet presAssocID="{BAC77015-EC19-4415-A39A-CD1F7DED954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7ADA7308-C3F1-4DAA-A09F-244A00EF795B}" srcId="{AA4D42A9-4339-47C6-94EC-A1F32E72D98C}" destId="{7E366306-2D50-4B29-A1FD-D2B1FECDCF1C}" srcOrd="2" destOrd="0" parTransId="{28227375-205B-43FC-AFA6-AFB381926B86}" sibTransId="{C19D44F8-F578-4EDF-BFDA-70F4F358D08A}"/>
    <dgm:cxn modelId="{A2E0441C-A09F-4832-9C50-2CA55C8C7370}" type="presOf" srcId="{AA4D42A9-4339-47C6-94EC-A1F32E72D98C}" destId="{88E8FDF9-523F-42AE-9CC2-1EEB104E1047}" srcOrd="0" destOrd="0" presId="urn:microsoft.com/office/officeart/2005/8/layout/vList6"/>
    <dgm:cxn modelId="{E36B831D-EF33-4303-9D91-A475A56AC37D}" srcId="{BAC77015-EC19-4415-A39A-CD1F7DED9542}" destId="{095E7DC6-9879-4F8E-8FDF-02B5F07E70EE}" srcOrd="0" destOrd="0" parTransId="{4D7B7B39-9BF2-4C84-AFE9-8DA9B0DEF267}" sibTransId="{A37E6481-E99E-4BE0-B381-9FB6DC6EDA3F}"/>
    <dgm:cxn modelId="{55FC0231-6F8E-4148-AC99-9ACE100C1A8E}" type="presOf" srcId="{8A471B3B-3DB9-4C5B-89DF-24CBFDB36A20}" destId="{6752059D-131F-497E-BC4C-5878875113C9}" srcOrd="0" destOrd="1" presId="urn:microsoft.com/office/officeart/2005/8/layout/vList6"/>
    <dgm:cxn modelId="{3035F73A-764C-475B-B5DD-F3A897426978}" srcId="{AA4D42A9-4339-47C6-94EC-A1F32E72D98C}" destId="{8A471B3B-3DB9-4C5B-89DF-24CBFDB36A20}" srcOrd="1" destOrd="0" parTransId="{46FB757A-282B-4865-BC72-008BA04290DB}" sibTransId="{0DB7E35A-B411-4AF2-AD5B-F39222F70F3D}"/>
    <dgm:cxn modelId="{52ABE265-C740-405E-9347-C8FC7E67D755}" type="presOf" srcId="{8380578A-908D-4FB0-BB85-411CF9A9306A}" destId="{6752059D-131F-497E-BC4C-5878875113C9}" srcOrd="0" destOrd="0" presId="urn:microsoft.com/office/officeart/2005/8/layout/vList6"/>
    <dgm:cxn modelId="{4191966B-0684-4107-9985-9624BBEC37E1}" srcId="{0D3DA76C-CE60-4A0A-A67F-7270DA0FF64C}" destId="{AA4D42A9-4339-47C6-94EC-A1F32E72D98C}" srcOrd="0" destOrd="0" parTransId="{964DCC43-0C2F-44E8-B869-20DA4F020D62}" sibTransId="{336AEFF3-88F6-4BCE-8439-793A364BE6B5}"/>
    <dgm:cxn modelId="{B7AFBF54-46E0-4FA2-8317-9449AC3985B3}" type="presOf" srcId="{00F6167C-5630-4FE0-AE27-D7FAA7F32E9E}" destId="{7D6C3F6C-86CE-498C-8003-CE2BD91490D9}" srcOrd="0" destOrd="1" presId="urn:microsoft.com/office/officeart/2005/8/layout/vList6"/>
    <dgm:cxn modelId="{4C9B7A77-B26A-4057-84D0-FD04E15852CE}" type="presOf" srcId="{0D3DA76C-CE60-4A0A-A67F-7270DA0FF64C}" destId="{3D7FFE3F-4C62-490F-A68B-D0ACE5CB28EF}" srcOrd="0" destOrd="0" presId="urn:microsoft.com/office/officeart/2005/8/layout/vList6"/>
    <dgm:cxn modelId="{A9BECB58-BC1D-4F5F-8C0A-4739435CA65A}" type="presOf" srcId="{7E366306-2D50-4B29-A1FD-D2B1FECDCF1C}" destId="{6752059D-131F-497E-BC4C-5878875113C9}" srcOrd="0" destOrd="2" presId="urn:microsoft.com/office/officeart/2005/8/layout/vList6"/>
    <dgm:cxn modelId="{A35C5483-6673-43F4-90DC-7E0C6FC59803}" type="presOf" srcId="{095E7DC6-9879-4F8E-8FDF-02B5F07E70EE}" destId="{7D6C3F6C-86CE-498C-8003-CE2BD91490D9}" srcOrd="0" destOrd="0" presId="urn:microsoft.com/office/officeart/2005/8/layout/vList6"/>
    <dgm:cxn modelId="{AB61D6A9-1CA6-4E9C-84C7-51CB2E629A5E}" type="presOf" srcId="{BAC77015-EC19-4415-A39A-CD1F7DED9542}" destId="{F44D1FFD-A1D0-4B25-9983-4EB0A572B5CC}" srcOrd="0" destOrd="0" presId="urn:microsoft.com/office/officeart/2005/8/layout/vList6"/>
    <dgm:cxn modelId="{5FA49CAF-08E6-45A3-9431-1209DBBA098D}" srcId="{AA4D42A9-4339-47C6-94EC-A1F32E72D98C}" destId="{8380578A-908D-4FB0-BB85-411CF9A9306A}" srcOrd="0" destOrd="0" parTransId="{D7473039-E47C-4E1A-ADDE-A859FCDC2663}" sibTransId="{B0BB5EB7-A2A7-48E7-99FA-369F82F6BB43}"/>
    <dgm:cxn modelId="{126ED5B4-A149-44E0-B6E1-5361BC8952E8}" srcId="{BAC77015-EC19-4415-A39A-CD1F7DED9542}" destId="{00F6167C-5630-4FE0-AE27-D7FAA7F32E9E}" srcOrd="1" destOrd="0" parTransId="{8474F9FA-0A99-46B2-8C03-567403D9CAAB}" sibTransId="{211E249B-6304-41B8-95E1-FC425B200BE7}"/>
    <dgm:cxn modelId="{1DE267C6-A938-4850-9C29-64CCC9827DE0}" srcId="{0D3DA76C-CE60-4A0A-A67F-7270DA0FF64C}" destId="{BAC77015-EC19-4415-A39A-CD1F7DED9542}" srcOrd="1" destOrd="0" parTransId="{21D78EAE-044D-4A1D-8D30-B9C7DD5BF5ED}" sibTransId="{C9A1A83B-C5FD-4D4B-B849-B90E9BB44088}"/>
    <dgm:cxn modelId="{BB647B93-DE5E-4B0B-B6D5-44641ADB8453}" type="presParOf" srcId="{3D7FFE3F-4C62-490F-A68B-D0ACE5CB28EF}" destId="{260C1266-462B-42C2-A14E-506FBB79BF47}" srcOrd="0" destOrd="0" presId="urn:microsoft.com/office/officeart/2005/8/layout/vList6"/>
    <dgm:cxn modelId="{835047C1-1EEE-49A2-B50F-D5CFDF0912DE}" type="presParOf" srcId="{260C1266-462B-42C2-A14E-506FBB79BF47}" destId="{88E8FDF9-523F-42AE-9CC2-1EEB104E1047}" srcOrd="0" destOrd="0" presId="urn:microsoft.com/office/officeart/2005/8/layout/vList6"/>
    <dgm:cxn modelId="{8BCDAE4A-3DD3-45C6-A072-7879CEA4DECF}" type="presParOf" srcId="{260C1266-462B-42C2-A14E-506FBB79BF47}" destId="{6752059D-131F-497E-BC4C-5878875113C9}" srcOrd="1" destOrd="0" presId="urn:microsoft.com/office/officeart/2005/8/layout/vList6"/>
    <dgm:cxn modelId="{1E20F2DD-1194-4CC2-9915-B0DA1FE66DD5}" type="presParOf" srcId="{3D7FFE3F-4C62-490F-A68B-D0ACE5CB28EF}" destId="{282D5251-B203-4C43-93F8-3A97C97DBB8C}" srcOrd="1" destOrd="0" presId="urn:microsoft.com/office/officeart/2005/8/layout/vList6"/>
    <dgm:cxn modelId="{EF1ED7F3-1E40-4F27-9CB4-4B6EB1C61244}" type="presParOf" srcId="{3D7FFE3F-4C62-490F-A68B-D0ACE5CB28EF}" destId="{1939BF1B-AF79-4A8C-83B6-6FC7998D1300}" srcOrd="2" destOrd="0" presId="urn:microsoft.com/office/officeart/2005/8/layout/vList6"/>
    <dgm:cxn modelId="{F30BB9C4-A418-4168-8173-5205F7832DE7}" type="presParOf" srcId="{1939BF1B-AF79-4A8C-83B6-6FC7998D1300}" destId="{F44D1FFD-A1D0-4B25-9983-4EB0A572B5CC}" srcOrd="0" destOrd="0" presId="urn:microsoft.com/office/officeart/2005/8/layout/vList6"/>
    <dgm:cxn modelId="{798FC246-C6FD-42AA-824F-6A4BB0820296}" type="presParOf" srcId="{1939BF1B-AF79-4A8C-83B6-6FC7998D1300}" destId="{7D6C3F6C-86CE-498C-8003-CE2BD91490D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73C2CD-4910-4CFE-8222-FEB0C419D93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E58DF4-1EFA-4A98-A3EF-6FCD09B59125}">
      <dgm:prSet phldrT="[Text]"/>
      <dgm:spPr/>
      <dgm:t>
        <a:bodyPr/>
        <a:lstStyle/>
        <a:p>
          <a:r>
            <a:rPr lang="en-US" dirty="0"/>
            <a:t>Event</a:t>
          </a:r>
        </a:p>
      </dgm:t>
    </dgm:pt>
    <dgm:pt modelId="{86FD80B9-50B8-4409-A06F-1B2DD222A87E}" type="parTrans" cxnId="{F81B812F-8B08-4BAE-B92A-BC5959EDDD37}">
      <dgm:prSet/>
      <dgm:spPr/>
      <dgm:t>
        <a:bodyPr/>
        <a:lstStyle/>
        <a:p>
          <a:endParaRPr lang="en-US"/>
        </a:p>
      </dgm:t>
    </dgm:pt>
    <dgm:pt modelId="{FC95B366-8ED6-418A-8C43-79DD5DFA0CF7}" type="sibTrans" cxnId="{F81B812F-8B08-4BAE-B92A-BC5959EDDD37}">
      <dgm:prSet/>
      <dgm:spPr/>
      <dgm:t>
        <a:bodyPr/>
        <a:lstStyle/>
        <a:p>
          <a:endParaRPr lang="en-US"/>
        </a:p>
      </dgm:t>
    </dgm:pt>
    <dgm:pt modelId="{38C5FED3-30CD-4713-9A9E-116ACFC28D2B}">
      <dgm:prSet phldrT="[Text]"/>
      <dgm:spPr/>
      <dgm:t>
        <a:bodyPr/>
        <a:lstStyle/>
        <a:p>
          <a:r>
            <a:rPr lang="en-US" dirty="0"/>
            <a:t>IMessage</a:t>
          </a:r>
        </a:p>
      </dgm:t>
    </dgm:pt>
    <dgm:pt modelId="{59D8AB4D-59FA-4CB7-BFF3-CDB86924D231}" type="sibTrans" cxnId="{7BF70119-CEB5-45F1-AC46-0E5FF1C5F821}">
      <dgm:prSet/>
      <dgm:spPr/>
      <dgm:t>
        <a:bodyPr/>
        <a:lstStyle/>
        <a:p>
          <a:endParaRPr lang="en-US"/>
        </a:p>
      </dgm:t>
    </dgm:pt>
    <dgm:pt modelId="{C0F70913-7E5D-4FEB-AFD5-295BD32ACFF8}" type="parTrans" cxnId="{7BF70119-CEB5-45F1-AC46-0E5FF1C5F821}">
      <dgm:prSet/>
      <dgm:spPr/>
      <dgm:t>
        <a:bodyPr/>
        <a:lstStyle/>
        <a:p>
          <a:endParaRPr lang="en-US"/>
        </a:p>
      </dgm:t>
    </dgm:pt>
    <dgm:pt modelId="{2C400F72-A960-4B5E-930E-1691D290F5B9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81FDB78A-06FA-4395-92BB-313C392D463F}" type="parTrans" cxnId="{93B0749B-1738-4BA5-87A0-4C5D284435B2}">
      <dgm:prSet/>
      <dgm:spPr/>
      <dgm:t>
        <a:bodyPr/>
        <a:lstStyle/>
        <a:p>
          <a:endParaRPr lang="en-US"/>
        </a:p>
      </dgm:t>
    </dgm:pt>
    <dgm:pt modelId="{1A07D5D8-CB52-47D7-867B-8E9F1DC8BD3E}" type="sibTrans" cxnId="{93B0749B-1738-4BA5-87A0-4C5D284435B2}">
      <dgm:prSet/>
      <dgm:spPr/>
      <dgm:t>
        <a:bodyPr/>
        <a:lstStyle/>
        <a:p>
          <a:endParaRPr lang="en-US"/>
        </a:p>
      </dgm:t>
    </dgm:pt>
    <dgm:pt modelId="{D369F71A-1907-4994-87AF-B9612FEF8B6F}" type="pres">
      <dgm:prSet presAssocID="{FE73C2CD-4910-4CFE-8222-FEB0C419D936}" presName="Name0" presStyleCnt="0">
        <dgm:presLayoutVars>
          <dgm:dir/>
          <dgm:animLvl val="lvl"/>
          <dgm:resizeHandles val="exact"/>
        </dgm:presLayoutVars>
      </dgm:prSet>
      <dgm:spPr/>
    </dgm:pt>
    <dgm:pt modelId="{252B310F-143C-46C4-A529-747E82DC21A2}" type="pres">
      <dgm:prSet presAssocID="{96E58DF4-1EFA-4A98-A3EF-6FCD09B59125}" presName="composite" presStyleCnt="0"/>
      <dgm:spPr/>
    </dgm:pt>
    <dgm:pt modelId="{08ADC1B6-1011-46A3-9FCC-8A105364CC1D}" type="pres">
      <dgm:prSet presAssocID="{96E58DF4-1EFA-4A98-A3EF-6FCD09B5912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075DFEF0-450A-4F77-845F-E6FD409F75DE}" type="pres">
      <dgm:prSet presAssocID="{96E58DF4-1EFA-4A98-A3EF-6FCD09B5912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BF70119-CEB5-45F1-AC46-0E5FF1C5F821}" srcId="{96E58DF4-1EFA-4A98-A3EF-6FCD09B59125}" destId="{38C5FED3-30CD-4713-9A9E-116ACFC28D2B}" srcOrd="1" destOrd="0" parTransId="{C0F70913-7E5D-4FEB-AFD5-295BD32ACFF8}" sibTransId="{59D8AB4D-59FA-4CB7-BFF3-CDB86924D231}"/>
    <dgm:cxn modelId="{F81B812F-8B08-4BAE-B92A-BC5959EDDD37}" srcId="{FE73C2CD-4910-4CFE-8222-FEB0C419D936}" destId="{96E58DF4-1EFA-4A98-A3EF-6FCD09B59125}" srcOrd="0" destOrd="0" parTransId="{86FD80B9-50B8-4409-A06F-1B2DD222A87E}" sibTransId="{FC95B366-8ED6-418A-8C43-79DD5DFA0CF7}"/>
    <dgm:cxn modelId="{93B0749B-1738-4BA5-87A0-4C5D284435B2}" srcId="{96E58DF4-1EFA-4A98-A3EF-6FCD09B59125}" destId="{2C400F72-A960-4B5E-930E-1691D290F5B9}" srcOrd="0" destOrd="0" parTransId="{81FDB78A-06FA-4395-92BB-313C392D463F}" sibTransId="{1A07D5D8-CB52-47D7-867B-8E9F1DC8BD3E}"/>
    <dgm:cxn modelId="{7A3A9EA0-055E-4742-A07E-E81D2B04B07C}" type="presOf" srcId="{38C5FED3-30CD-4713-9A9E-116ACFC28D2B}" destId="{075DFEF0-450A-4F77-845F-E6FD409F75DE}" srcOrd="0" destOrd="1" presId="urn:microsoft.com/office/officeart/2005/8/layout/hList1"/>
    <dgm:cxn modelId="{5C3344BF-D260-4FE3-BF36-357150B5C2E9}" type="presOf" srcId="{96E58DF4-1EFA-4A98-A3EF-6FCD09B59125}" destId="{08ADC1B6-1011-46A3-9FCC-8A105364CC1D}" srcOrd="0" destOrd="0" presId="urn:microsoft.com/office/officeart/2005/8/layout/hList1"/>
    <dgm:cxn modelId="{A256E2E2-8206-4A73-9695-D8488C667480}" type="presOf" srcId="{2C400F72-A960-4B5E-930E-1691D290F5B9}" destId="{075DFEF0-450A-4F77-845F-E6FD409F75DE}" srcOrd="0" destOrd="0" presId="urn:microsoft.com/office/officeart/2005/8/layout/hList1"/>
    <dgm:cxn modelId="{EFD00FE8-93FA-4FDB-8630-AD9C15DCEFAD}" type="presOf" srcId="{FE73C2CD-4910-4CFE-8222-FEB0C419D936}" destId="{D369F71A-1907-4994-87AF-B9612FEF8B6F}" srcOrd="0" destOrd="0" presId="urn:microsoft.com/office/officeart/2005/8/layout/hList1"/>
    <dgm:cxn modelId="{1A79DF1B-1DEE-4E48-82AB-74533F59DD77}" type="presParOf" srcId="{D369F71A-1907-4994-87AF-B9612FEF8B6F}" destId="{252B310F-143C-46C4-A529-747E82DC21A2}" srcOrd="0" destOrd="0" presId="urn:microsoft.com/office/officeart/2005/8/layout/hList1"/>
    <dgm:cxn modelId="{12E4F971-1DD0-4801-90A7-2A69DC993F46}" type="presParOf" srcId="{252B310F-143C-46C4-A529-747E82DC21A2}" destId="{08ADC1B6-1011-46A3-9FCC-8A105364CC1D}" srcOrd="0" destOrd="0" presId="urn:microsoft.com/office/officeart/2005/8/layout/hList1"/>
    <dgm:cxn modelId="{90379A18-4513-404A-AA67-2049AD3823A0}" type="presParOf" srcId="{252B310F-143C-46C4-A529-747E82DC21A2}" destId="{075DFEF0-450A-4F77-845F-E6FD409F75D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2059D-131F-497E-BC4C-5878875113C9}">
      <dsp:nvSpPr>
        <dsp:cNvPr id="0" name=""/>
        <dsp:cNvSpPr/>
      </dsp:nvSpPr>
      <dsp:spPr>
        <a:xfrm>
          <a:off x="1562264" y="404"/>
          <a:ext cx="2343397" cy="157676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 err="1"/>
            <a:t>String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Byte</a:t>
          </a:r>
          <a:r>
            <a:rPr lang="en-US" sz="2000" kern="1200" dirty="0"/>
            <a:t>[]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 Serializable</a:t>
          </a:r>
        </a:p>
      </dsp:txBody>
      <dsp:txXfrm>
        <a:off x="1562264" y="197499"/>
        <a:ext cx="1752112" cy="1182570"/>
      </dsp:txXfrm>
    </dsp:sp>
    <dsp:sp modelId="{88E8FDF9-523F-42AE-9CC2-1EEB104E1047}">
      <dsp:nvSpPr>
        <dsp:cNvPr id="0" name=""/>
        <dsp:cNvSpPr/>
      </dsp:nvSpPr>
      <dsp:spPr>
        <a:xfrm>
          <a:off x="0" y="404"/>
          <a:ext cx="1562264" cy="1576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Data</a:t>
          </a:r>
          <a:endParaRPr lang="en-US" sz="2400" kern="1200" dirty="0"/>
        </a:p>
      </dsp:txBody>
      <dsp:txXfrm>
        <a:off x="76263" y="76667"/>
        <a:ext cx="1409738" cy="1424234"/>
      </dsp:txXfrm>
    </dsp:sp>
    <dsp:sp modelId="{7D6C3F6C-86CE-498C-8003-CE2BD91490D9}">
      <dsp:nvSpPr>
        <dsp:cNvPr id="0" name=""/>
        <dsp:cNvSpPr/>
      </dsp:nvSpPr>
      <dsp:spPr>
        <a:xfrm>
          <a:off x="1562264" y="1734841"/>
          <a:ext cx="2343397" cy="157676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KeyValue</a:t>
          </a:r>
          <a:r>
            <a:rPr lang="en-US" sz="2000" kern="1200" dirty="0"/>
            <a:t> List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 Serializable</a:t>
          </a:r>
        </a:p>
      </dsp:txBody>
      <dsp:txXfrm>
        <a:off x="1562264" y="1931936"/>
        <a:ext cx="1752112" cy="1182570"/>
      </dsp:txXfrm>
    </dsp:sp>
    <dsp:sp modelId="{F44D1FFD-A1D0-4B25-9983-4EB0A572B5CC}">
      <dsp:nvSpPr>
        <dsp:cNvPr id="0" name=""/>
        <dsp:cNvSpPr/>
      </dsp:nvSpPr>
      <dsp:spPr>
        <a:xfrm>
          <a:off x="0" y="1734841"/>
          <a:ext cx="1562264" cy="1576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/>
            <a:t>Metadata</a:t>
          </a:r>
          <a:endParaRPr lang="en-US" sz="2400" kern="1200" dirty="0"/>
        </a:p>
      </dsp:txBody>
      <dsp:txXfrm>
        <a:off x="76263" y="1811104"/>
        <a:ext cx="1409738" cy="1424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DC1B6-1011-46A3-9FCC-8A105364CC1D}">
      <dsp:nvSpPr>
        <dsp:cNvPr id="0" name=""/>
        <dsp:cNvSpPr/>
      </dsp:nvSpPr>
      <dsp:spPr>
        <a:xfrm>
          <a:off x="0" y="15823"/>
          <a:ext cx="4677688" cy="16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272" tIns="227584" rIns="398272" bIns="227584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Event</a:t>
          </a:r>
        </a:p>
      </dsp:txBody>
      <dsp:txXfrm>
        <a:off x="0" y="15823"/>
        <a:ext cx="4677688" cy="1612800"/>
      </dsp:txXfrm>
    </dsp:sp>
    <dsp:sp modelId="{075DFEF0-450A-4F77-845F-E6FD409F75DE}">
      <dsp:nvSpPr>
        <dsp:cNvPr id="0" name=""/>
        <dsp:cNvSpPr/>
      </dsp:nvSpPr>
      <dsp:spPr>
        <a:xfrm>
          <a:off x="0" y="1628623"/>
          <a:ext cx="4677688" cy="2459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398272" bIns="448056" numCol="1" spcCol="1270" anchor="t" anchorCtr="0">
          <a:noAutofit/>
        </a:bodyPr>
        <a:lstStyle/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600" kern="1200" dirty="0"/>
            <a:t>Name</a:t>
          </a:r>
        </a:p>
        <a:p>
          <a:pPr marL="285750" lvl="1" indent="-285750" algn="l" defTabSz="2489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600" kern="1200" dirty="0"/>
            <a:t>IMessage</a:t>
          </a:r>
        </a:p>
      </dsp:txBody>
      <dsp:txXfrm>
        <a:off x="0" y="1628623"/>
        <a:ext cx="4677688" cy="2459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537A-8A9D-4331-A426-5BC9416DA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7ED7E-7B60-421B-8A58-D662E544D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BA589-DB27-4A13-B9D2-080FB678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B6C7-320A-46F7-AE7B-DA70DC5363F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78EED-35C4-402A-B7E8-0EFFDCA4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E3B6-3590-4BBE-9E2B-F8E40D76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BFD-D3D1-4B39-B19B-4308D5AA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32C1-5321-4F7C-8FA2-DB7C9D3E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B44CC-567A-4CC7-9549-23FD7B9E7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7357-F9B3-4C0F-A240-1792C6FE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B6C7-320A-46F7-AE7B-DA70DC5363F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2CEA-A605-4DBA-9D14-5AD8BFF3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EDF91-8657-49C4-8DC9-29F06ABF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BFD-D3D1-4B39-B19B-4308D5AA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0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B3E33-B73B-4DC6-8625-5B050F9D2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F89F3-CD32-404B-A402-C751A4B8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3D077-CB92-4960-B9B3-F3EE1EC9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B6C7-320A-46F7-AE7B-DA70DC5363F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69DB-0635-4712-8C1B-F96ED5E9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3955F-0392-44B8-BDC2-8E691E51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BFD-D3D1-4B39-B19B-4308D5AA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AA7F-FC95-4D65-B127-2AF6BF19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96B42-4AF1-4D10-8D13-9CFB83A3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F7969-CCBC-4B34-9BC5-A6105AF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B6C7-320A-46F7-AE7B-DA70DC5363F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30553-7480-4034-B6BD-879DF945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CF11C-11EA-442B-BB4D-46948805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BFD-D3D1-4B39-B19B-4308D5AA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9191-CBDB-4DF2-A011-8EE78D58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3F540-E9A4-4C3A-980A-A78E559F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62A32-1519-4693-B727-FEEE3789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B6C7-320A-46F7-AE7B-DA70DC5363F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8917-9965-4E27-B2C9-468C7144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C6424-6242-4BD5-AD33-EABBAA70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BFD-D3D1-4B39-B19B-4308D5AA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03AA-F541-473E-B53A-AF614704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D22E-F7BC-413A-A2D3-7DDE0DF6A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76A52-0CFE-442F-8CDC-95BC12130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F5957-3B39-4713-AD34-3EC6D1E3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B6C7-320A-46F7-AE7B-DA70DC5363F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ECC2F-0DC3-493D-8787-3A6216DC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35449-178B-4C62-BE1A-22CE74F2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BFD-D3D1-4B39-B19B-4308D5AA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1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67FD-0A99-4C48-9A43-8713CB3E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A6C98-FD6A-49CE-ABC3-0F3C2F62B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E7768-3B5F-4362-A2DB-E419F0B71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09736-C3B9-476E-88A5-6101ED8F8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86C82-6D05-40D0-BFBE-4D5B8937E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BB07A-D264-4105-9296-EA73487A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B6C7-320A-46F7-AE7B-DA70DC5363F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2C065-5250-4E3E-B41D-54B13B24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50DF8-6588-4273-8153-7A0F6ED8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BFD-D3D1-4B39-B19B-4308D5AA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1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A4AD-82E1-483D-B168-684EE059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74CD5-335E-4267-96DF-BBC09601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B6C7-320A-46F7-AE7B-DA70DC5363F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D7948-45A0-481C-BCA1-B519A395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F86BB-D442-4A50-9C60-26ED31EC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BFD-D3D1-4B39-B19B-4308D5AA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5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E9316-942F-425D-A6B5-2BC94E04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B6C7-320A-46F7-AE7B-DA70DC5363F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1D577-A545-4B09-9416-D0DA955B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E154F-1358-431B-BD2D-19D63E75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BFD-D3D1-4B39-B19B-4308D5AA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AD77-6ADB-4EBE-B3AE-28809096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3FDE-C374-4863-93E1-6A9BD041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61DBC-B9BE-4075-BB49-FC732C2B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967BF-23AE-4C68-9D0E-BF1876B4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B6C7-320A-46F7-AE7B-DA70DC5363F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DFEB5-10E6-44DA-AF7A-8B861360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FEEFF-EA9B-4D3A-955D-6F514305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BFD-D3D1-4B39-B19B-4308D5AA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0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84A5-298E-4B0A-BEF3-1E48D5E7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F35ED-CC5E-4D0D-B5EA-900B09550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07115-12F9-4E3A-B928-72E01C884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BB4AF-7B3F-4880-9117-D439605A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B6C7-320A-46F7-AE7B-DA70DC5363F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F7046-32EF-4835-BD1B-42B3437D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DD71E-E95F-48FA-9F3C-DF3545F4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BFD-D3D1-4B39-B19B-4308D5AA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9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91E29-C265-42E9-B763-319EB28A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F6879-8FA7-4668-9596-905186CC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C1B5-78C3-48DF-95BD-5795CA102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7B6C7-320A-46F7-AE7B-DA70DC5363F1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0624A-F873-4F93-B050-46B5A9F58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C2921-267C-4DF8-B2A2-B2CC94C19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4BFD-D3D1-4B39-B19B-4308D5AA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A39B-7F50-4691-81F0-399E665E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Communicator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B5DF75-2BFB-4451-B4DE-A47AEE4CA3F5}"/>
              </a:ext>
            </a:extLst>
          </p:cNvPr>
          <p:cNvGrpSpPr/>
          <p:nvPr/>
        </p:nvGrpSpPr>
        <p:grpSpPr>
          <a:xfrm>
            <a:off x="7010400" y="1751648"/>
            <a:ext cx="3905662" cy="4163344"/>
            <a:chOff x="1295730" y="1974989"/>
            <a:chExt cx="3905662" cy="4163344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B4592075-07B1-4CE1-AEC1-96A3C202457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87030047"/>
                </p:ext>
              </p:extLst>
            </p:nvPr>
          </p:nvGraphicFramePr>
          <p:xfrm>
            <a:off x="1295730" y="2826327"/>
            <a:ext cx="3905662" cy="33120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FB7C52-EEF4-4675-83A8-2B4CBB466E20}"/>
                </a:ext>
              </a:extLst>
            </p:cNvPr>
            <p:cNvSpPr txBox="1"/>
            <p:nvPr/>
          </p:nvSpPr>
          <p:spPr>
            <a:xfrm>
              <a:off x="2453574" y="1974989"/>
              <a:ext cx="15959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IMessage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D9E3D7-1D76-444C-8CE6-6F5D86894028}"/>
              </a:ext>
            </a:extLst>
          </p:cNvPr>
          <p:cNvGrpSpPr/>
          <p:nvPr/>
        </p:nvGrpSpPr>
        <p:grpSpPr>
          <a:xfrm>
            <a:off x="1124067" y="1952298"/>
            <a:ext cx="4677688" cy="4103967"/>
            <a:chOff x="5459618" y="2295976"/>
            <a:chExt cx="4677688" cy="4103967"/>
          </a:xfrm>
        </p:grpSpPr>
        <p:graphicFrame>
          <p:nvGraphicFramePr>
            <p:cNvPr id="16" name="Diagram 15">
              <a:extLst>
                <a:ext uri="{FF2B5EF4-FFF2-40B4-BE49-F238E27FC236}">
                  <a16:creationId xmlns:a16="http://schemas.microsoft.com/office/drawing/2014/main" id="{22DD4D04-1A5D-40B2-A7C1-9821B897E1A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76676882"/>
                </p:ext>
              </p:extLst>
            </p:nvPr>
          </p:nvGraphicFramePr>
          <p:xfrm>
            <a:off x="5459618" y="2295976"/>
            <a:ext cx="4677688" cy="41039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7" name="Lightning Bolt 16">
              <a:extLst>
                <a:ext uri="{FF2B5EF4-FFF2-40B4-BE49-F238E27FC236}">
                  <a16:creationId xmlns:a16="http://schemas.microsoft.com/office/drawing/2014/main" id="{7EA1FEEE-ABA8-47C1-AAE6-F3AF4BD3C519}"/>
                </a:ext>
              </a:extLst>
            </p:cNvPr>
            <p:cNvSpPr/>
            <p:nvPr/>
          </p:nvSpPr>
          <p:spPr>
            <a:xfrm>
              <a:off x="5688280" y="2505694"/>
              <a:ext cx="1450690" cy="1334074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432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1C93A7F-343F-4C19-8500-9D9FB8C5063A}"/>
              </a:ext>
            </a:extLst>
          </p:cNvPr>
          <p:cNvGrpSpPr/>
          <p:nvPr/>
        </p:nvGrpSpPr>
        <p:grpSpPr>
          <a:xfrm>
            <a:off x="970280" y="78807"/>
            <a:ext cx="10280363" cy="6155048"/>
            <a:chOff x="970280" y="78807"/>
            <a:chExt cx="10280363" cy="6155048"/>
          </a:xfrm>
        </p:grpSpPr>
        <p:pic>
          <p:nvPicPr>
            <p:cNvPr id="11" name="Graphic 10" descr="Internet">
              <a:extLst>
                <a:ext uri="{FF2B5EF4-FFF2-40B4-BE49-F238E27FC236}">
                  <a16:creationId xmlns:a16="http://schemas.microsoft.com/office/drawing/2014/main" id="{C40F37E0-D37D-4952-BCC0-8291996E4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0281" y="643466"/>
              <a:ext cx="2624663" cy="2624663"/>
            </a:xfrm>
            <a:prstGeom prst="rect">
              <a:avLst/>
            </a:prstGeom>
          </p:spPr>
        </p:pic>
        <p:pic>
          <p:nvPicPr>
            <p:cNvPr id="5" name="Graphic 4" descr="Cell Tower">
              <a:extLst>
                <a:ext uri="{FF2B5EF4-FFF2-40B4-BE49-F238E27FC236}">
                  <a16:creationId xmlns:a16="http://schemas.microsoft.com/office/drawing/2014/main" id="{46B8FBCF-9920-4E88-81A0-5908881F4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43493" y="1557228"/>
              <a:ext cx="3743538" cy="3743538"/>
            </a:xfrm>
            <a:prstGeom prst="rect">
              <a:avLst/>
            </a:prstGeom>
          </p:spPr>
        </p:pic>
        <p:pic>
          <p:nvPicPr>
            <p:cNvPr id="9" name="Graphic 8" descr="Laptop">
              <a:extLst>
                <a:ext uri="{FF2B5EF4-FFF2-40B4-BE49-F238E27FC236}">
                  <a16:creationId xmlns:a16="http://schemas.microsoft.com/office/drawing/2014/main" id="{E8F81A05-4C22-41E7-8296-2354E33D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16317" y="643466"/>
              <a:ext cx="2624662" cy="2624662"/>
            </a:xfrm>
            <a:prstGeom prst="rect">
              <a:avLst/>
            </a:prstGeom>
          </p:spPr>
        </p:pic>
        <p:pic>
          <p:nvPicPr>
            <p:cNvPr id="13" name="Graphic 12" descr="Smart Phone">
              <a:extLst>
                <a:ext uri="{FF2B5EF4-FFF2-40B4-BE49-F238E27FC236}">
                  <a16:creationId xmlns:a16="http://schemas.microsoft.com/office/drawing/2014/main" id="{0631686F-4E94-4E53-82D8-9F031D297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70280" y="3589863"/>
              <a:ext cx="2624665" cy="2624665"/>
            </a:xfrm>
            <a:prstGeom prst="rect">
              <a:avLst/>
            </a:prstGeom>
          </p:spPr>
        </p:pic>
        <p:pic>
          <p:nvPicPr>
            <p:cNvPr id="7" name="Graphic 6" descr="Computer">
              <a:extLst>
                <a:ext uri="{FF2B5EF4-FFF2-40B4-BE49-F238E27FC236}">
                  <a16:creationId xmlns:a16="http://schemas.microsoft.com/office/drawing/2014/main" id="{AFF54024-0AE5-40E2-A489-A2FB8F914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06651" y="3589863"/>
              <a:ext cx="2643992" cy="2643992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4B9219-2869-4E2F-9B46-82EBE0A2CB89}"/>
                </a:ext>
              </a:extLst>
            </p:cNvPr>
            <p:cNvCxnSpPr>
              <a:cxnSpLocks/>
            </p:cNvCxnSpPr>
            <p:nvPr/>
          </p:nvCxnSpPr>
          <p:spPr>
            <a:xfrm>
              <a:off x="3396343" y="2084119"/>
              <a:ext cx="1917865" cy="1597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789981-0FA0-4A33-9593-9CD0E50070CC}"/>
                </a:ext>
              </a:extLst>
            </p:cNvPr>
            <p:cNvSpPr txBox="1"/>
            <p:nvPr/>
          </p:nvSpPr>
          <p:spPr>
            <a:xfrm>
              <a:off x="3071102" y="2837420"/>
              <a:ext cx="1860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err="1"/>
                <a:t>Publish</a:t>
              </a:r>
              <a:r>
                <a:rPr lang="es-MX" dirty="0"/>
                <a:t>/Subscribe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22EF18A-1B89-4054-9F2E-C516BCE0D870}"/>
                </a:ext>
              </a:extLst>
            </p:cNvPr>
            <p:cNvSpPr txBox="1"/>
            <p:nvPr/>
          </p:nvSpPr>
          <p:spPr>
            <a:xfrm>
              <a:off x="5722430" y="4902195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Server</a:t>
              </a:r>
              <a:endParaRPr lang="en-US" dirty="0"/>
            </a:p>
          </p:txBody>
        </p:sp>
        <p:sp>
          <p:nvSpPr>
            <p:cNvPr id="27" name="Lightning Bolt 26">
              <a:extLst>
                <a:ext uri="{FF2B5EF4-FFF2-40B4-BE49-F238E27FC236}">
                  <a16:creationId xmlns:a16="http://schemas.microsoft.com/office/drawing/2014/main" id="{6DA28617-B07B-46ED-8F36-C6FC1F549C5B}"/>
                </a:ext>
              </a:extLst>
            </p:cNvPr>
            <p:cNvSpPr/>
            <p:nvPr/>
          </p:nvSpPr>
          <p:spPr>
            <a:xfrm>
              <a:off x="3907462" y="2204643"/>
              <a:ext cx="347664" cy="36933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World">
              <a:extLst>
                <a:ext uri="{FF2B5EF4-FFF2-40B4-BE49-F238E27FC236}">
                  <a16:creationId xmlns:a16="http://schemas.microsoft.com/office/drawing/2014/main" id="{5C005F64-C177-4B88-A8BB-6F6ADC1BA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30922" y="78807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B4A724-1F21-46C4-8D22-BABC4D8E7E0D}"/>
                </a:ext>
              </a:extLst>
            </p:cNvPr>
            <p:cNvSpPr txBox="1"/>
            <p:nvPr/>
          </p:nvSpPr>
          <p:spPr>
            <a:xfrm>
              <a:off x="4688934" y="351341"/>
              <a:ext cx="3426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/>
                <a:t>Communicator Library</a:t>
              </a:r>
              <a:endParaRPr lang="en-US" sz="2400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751909-3AA0-4B3F-8B7B-061E94818525}"/>
              </a:ext>
            </a:extLst>
          </p:cNvPr>
          <p:cNvCxnSpPr/>
          <p:nvPr/>
        </p:nvCxnSpPr>
        <p:spPr>
          <a:xfrm flipH="1" flipV="1">
            <a:off x="3396343" y="1557228"/>
            <a:ext cx="1709057" cy="146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7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F42235F-6EF0-4B6E-8923-6DD95409AB97}"/>
              </a:ext>
            </a:extLst>
          </p:cNvPr>
          <p:cNvGrpSpPr/>
          <p:nvPr/>
        </p:nvGrpSpPr>
        <p:grpSpPr>
          <a:xfrm>
            <a:off x="970280" y="419976"/>
            <a:ext cx="10280363" cy="5813879"/>
            <a:chOff x="970280" y="419976"/>
            <a:chExt cx="10280363" cy="5813879"/>
          </a:xfrm>
        </p:grpSpPr>
        <p:pic>
          <p:nvPicPr>
            <p:cNvPr id="5" name="Graphic 4" descr="Internet">
              <a:extLst>
                <a:ext uri="{FF2B5EF4-FFF2-40B4-BE49-F238E27FC236}">
                  <a16:creationId xmlns:a16="http://schemas.microsoft.com/office/drawing/2014/main" id="{F7EAE400-81D8-4518-8AF6-266316F52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0281" y="643466"/>
              <a:ext cx="2624663" cy="2624663"/>
            </a:xfrm>
            <a:prstGeom prst="rect">
              <a:avLst/>
            </a:prstGeom>
          </p:spPr>
        </p:pic>
        <p:pic>
          <p:nvPicPr>
            <p:cNvPr id="6" name="Graphic 5" descr="Cell Tower">
              <a:extLst>
                <a:ext uri="{FF2B5EF4-FFF2-40B4-BE49-F238E27FC236}">
                  <a16:creationId xmlns:a16="http://schemas.microsoft.com/office/drawing/2014/main" id="{20D1D688-519C-4FC7-A97A-571B53FF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43493" y="1557228"/>
              <a:ext cx="3743538" cy="3743538"/>
            </a:xfrm>
            <a:prstGeom prst="rect">
              <a:avLst/>
            </a:prstGeom>
          </p:spPr>
        </p:pic>
        <p:pic>
          <p:nvPicPr>
            <p:cNvPr id="7" name="Graphic 6" descr="Laptop">
              <a:extLst>
                <a:ext uri="{FF2B5EF4-FFF2-40B4-BE49-F238E27FC236}">
                  <a16:creationId xmlns:a16="http://schemas.microsoft.com/office/drawing/2014/main" id="{2FF42F73-A9FE-42D4-B847-5837C8279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16317" y="643466"/>
              <a:ext cx="2624662" cy="2624662"/>
            </a:xfrm>
            <a:prstGeom prst="rect">
              <a:avLst/>
            </a:prstGeom>
          </p:spPr>
        </p:pic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D1441D32-6E20-4D5A-B580-28C5F2726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70280" y="3589863"/>
              <a:ext cx="2624665" cy="2624665"/>
            </a:xfrm>
            <a:prstGeom prst="rect">
              <a:avLst/>
            </a:prstGeom>
          </p:spPr>
        </p:pic>
        <p:pic>
          <p:nvPicPr>
            <p:cNvPr id="9" name="Graphic 8" descr="Computer">
              <a:extLst>
                <a:ext uri="{FF2B5EF4-FFF2-40B4-BE49-F238E27FC236}">
                  <a16:creationId xmlns:a16="http://schemas.microsoft.com/office/drawing/2014/main" id="{596C8F94-499A-441F-9BDC-5E5F07AD6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06651" y="3589863"/>
              <a:ext cx="2643992" cy="26439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E36A2B-C6A6-4308-95DA-C0C5A15C059C}"/>
                </a:ext>
              </a:extLst>
            </p:cNvPr>
            <p:cNvSpPr txBox="1"/>
            <p:nvPr/>
          </p:nvSpPr>
          <p:spPr>
            <a:xfrm>
              <a:off x="5722430" y="4902195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Server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B6B623-D301-4BA5-9EE3-D20F48D557E4}"/>
                </a:ext>
              </a:extLst>
            </p:cNvPr>
            <p:cNvSpPr txBox="1"/>
            <p:nvPr/>
          </p:nvSpPr>
          <p:spPr>
            <a:xfrm>
              <a:off x="4888676" y="419976"/>
              <a:ext cx="3589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/>
                <a:t>Subscribe </a:t>
              </a:r>
              <a:r>
                <a:rPr lang="es-MX" sz="2400" dirty="0" err="1"/>
                <a:t>to</a:t>
              </a:r>
              <a:r>
                <a:rPr lang="es-MX" sz="2400" dirty="0"/>
                <a:t> </a:t>
              </a:r>
              <a:r>
                <a:rPr lang="es-MX" sz="2400" dirty="0" err="1"/>
                <a:t>an</a:t>
              </a:r>
              <a:r>
                <a:rPr lang="es-MX" sz="2400" dirty="0"/>
                <a:t> </a:t>
              </a:r>
              <a:r>
                <a:rPr lang="es-MX" sz="2400" dirty="0" err="1"/>
                <a:t>event</a:t>
              </a:r>
              <a:r>
                <a:rPr lang="es-MX" sz="2400" dirty="0"/>
                <a:t>(s)</a:t>
              </a:r>
              <a:endParaRPr lang="en-US" sz="2400" dirty="0"/>
            </a:p>
          </p:txBody>
        </p:sp>
        <p:pic>
          <p:nvPicPr>
            <p:cNvPr id="16" name="Graphic 15" descr="World">
              <a:extLst>
                <a:ext uri="{FF2B5EF4-FFF2-40B4-BE49-F238E27FC236}">
                  <a16:creationId xmlns:a16="http://schemas.microsoft.com/office/drawing/2014/main" id="{EB9F167E-4BBF-450D-BE51-7087D82DB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25412" y="4454659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World">
              <a:extLst>
                <a:ext uri="{FF2B5EF4-FFF2-40B4-BE49-F238E27FC236}">
                  <a16:creationId xmlns:a16="http://schemas.microsoft.com/office/drawing/2014/main" id="{F4A503B6-2CA7-4298-B7F1-116AAB4AB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471447" y="1353425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World">
              <a:extLst>
                <a:ext uri="{FF2B5EF4-FFF2-40B4-BE49-F238E27FC236}">
                  <a16:creationId xmlns:a16="http://schemas.microsoft.com/office/drawing/2014/main" id="{BED974FA-F3F2-4F93-85FA-576713EBB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14247" y="4304443"/>
              <a:ext cx="914400" cy="914400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42D9392-47CC-47CF-8241-0AD5F4D3C4DF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282613" y="2808514"/>
              <a:ext cx="2606063" cy="781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ightning Bolt 31">
              <a:extLst>
                <a:ext uri="{FF2B5EF4-FFF2-40B4-BE49-F238E27FC236}">
                  <a16:creationId xmlns:a16="http://schemas.microsoft.com/office/drawing/2014/main" id="{E23FF99E-2A0B-43CF-AEA1-EE354B212A29}"/>
                </a:ext>
              </a:extLst>
            </p:cNvPr>
            <p:cNvSpPr/>
            <p:nvPr/>
          </p:nvSpPr>
          <p:spPr>
            <a:xfrm>
              <a:off x="4403005" y="473316"/>
              <a:ext cx="347664" cy="36933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4205123-5D52-4D50-9223-99F0CBECC23C}"/>
                </a:ext>
              </a:extLst>
            </p:cNvPr>
            <p:cNvCxnSpPr/>
            <p:nvPr/>
          </p:nvCxnSpPr>
          <p:spPr>
            <a:xfrm flipV="1">
              <a:off x="3040380" y="3268128"/>
              <a:ext cx="2019300" cy="1425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1960107-7AFB-44AD-95EC-21FA013E3199}"/>
                </a:ext>
              </a:extLst>
            </p:cNvPr>
            <p:cNvSpPr txBox="1"/>
            <p:nvPr/>
          </p:nvSpPr>
          <p:spPr>
            <a:xfrm rot="20602178">
              <a:off x="2446896" y="2885863"/>
              <a:ext cx="1949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Observe Event XXX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4116D7-FA2B-408F-ACA8-45A11C995675}"/>
                </a:ext>
              </a:extLst>
            </p:cNvPr>
            <p:cNvSpPr txBox="1"/>
            <p:nvPr/>
          </p:nvSpPr>
          <p:spPr>
            <a:xfrm rot="19585926">
              <a:off x="3017615" y="3676610"/>
              <a:ext cx="1925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Observe Event YYY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56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32EA080-EE83-4687-9AC5-92D198556C6E}"/>
              </a:ext>
            </a:extLst>
          </p:cNvPr>
          <p:cNvGrpSpPr/>
          <p:nvPr/>
        </p:nvGrpSpPr>
        <p:grpSpPr>
          <a:xfrm>
            <a:off x="970280" y="419975"/>
            <a:ext cx="10280363" cy="5813880"/>
            <a:chOff x="970280" y="419975"/>
            <a:chExt cx="10280363" cy="5813880"/>
          </a:xfrm>
        </p:grpSpPr>
        <p:pic>
          <p:nvPicPr>
            <p:cNvPr id="5" name="Graphic 4" descr="Internet">
              <a:extLst>
                <a:ext uri="{FF2B5EF4-FFF2-40B4-BE49-F238E27FC236}">
                  <a16:creationId xmlns:a16="http://schemas.microsoft.com/office/drawing/2014/main" id="{01A62FA5-609A-4F69-AAD0-2F3661F10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0281" y="643466"/>
              <a:ext cx="2624663" cy="2624663"/>
            </a:xfrm>
            <a:prstGeom prst="rect">
              <a:avLst/>
            </a:prstGeom>
          </p:spPr>
        </p:pic>
        <p:pic>
          <p:nvPicPr>
            <p:cNvPr id="6" name="Graphic 5" descr="Cell Tower">
              <a:extLst>
                <a:ext uri="{FF2B5EF4-FFF2-40B4-BE49-F238E27FC236}">
                  <a16:creationId xmlns:a16="http://schemas.microsoft.com/office/drawing/2014/main" id="{C9371565-C0A6-48F0-9893-B8E601586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43493" y="1557228"/>
              <a:ext cx="3743538" cy="3743538"/>
            </a:xfrm>
            <a:prstGeom prst="rect">
              <a:avLst/>
            </a:prstGeom>
          </p:spPr>
        </p:pic>
        <p:pic>
          <p:nvPicPr>
            <p:cNvPr id="7" name="Graphic 6" descr="Laptop">
              <a:extLst>
                <a:ext uri="{FF2B5EF4-FFF2-40B4-BE49-F238E27FC236}">
                  <a16:creationId xmlns:a16="http://schemas.microsoft.com/office/drawing/2014/main" id="{5FC41761-C327-4409-BA63-CDFA751E4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16317" y="643466"/>
              <a:ext cx="2624662" cy="2624662"/>
            </a:xfrm>
            <a:prstGeom prst="rect">
              <a:avLst/>
            </a:prstGeom>
          </p:spPr>
        </p:pic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7DCCD3E7-592A-45C6-8B69-ED4ECA28D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70280" y="3589863"/>
              <a:ext cx="2624665" cy="2624665"/>
            </a:xfrm>
            <a:prstGeom prst="rect">
              <a:avLst/>
            </a:prstGeom>
          </p:spPr>
        </p:pic>
        <p:pic>
          <p:nvPicPr>
            <p:cNvPr id="9" name="Graphic 8" descr="Computer">
              <a:extLst>
                <a:ext uri="{FF2B5EF4-FFF2-40B4-BE49-F238E27FC236}">
                  <a16:creationId xmlns:a16="http://schemas.microsoft.com/office/drawing/2014/main" id="{74323260-36A0-4A1B-B155-D60679A63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06651" y="3589863"/>
              <a:ext cx="2643992" cy="264399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118A5F-CDD9-4E34-9311-7223A0B8CEAE}"/>
                </a:ext>
              </a:extLst>
            </p:cNvPr>
            <p:cNvSpPr txBox="1"/>
            <p:nvPr/>
          </p:nvSpPr>
          <p:spPr>
            <a:xfrm>
              <a:off x="5722430" y="4902195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Server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C9B432-2E71-48B0-853F-18CA985818D2}"/>
                </a:ext>
              </a:extLst>
            </p:cNvPr>
            <p:cNvSpPr txBox="1"/>
            <p:nvPr/>
          </p:nvSpPr>
          <p:spPr>
            <a:xfrm>
              <a:off x="5059680" y="419975"/>
              <a:ext cx="2205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/>
                <a:t>Communicator</a:t>
              </a:r>
              <a:endParaRPr lang="en-US" sz="2400" dirty="0"/>
            </a:p>
          </p:txBody>
        </p:sp>
        <p:pic>
          <p:nvPicPr>
            <p:cNvPr id="12" name="Graphic 11" descr="World">
              <a:extLst>
                <a:ext uri="{FF2B5EF4-FFF2-40B4-BE49-F238E27FC236}">
                  <a16:creationId xmlns:a16="http://schemas.microsoft.com/office/drawing/2014/main" id="{15DAB0F1-CE43-47D4-B583-1845B8504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25412" y="4454659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World">
              <a:extLst>
                <a:ext uri="{FF2B5EF4-FFF2-40B4-BE49-F238E27FC236}">
                  <a16:creationId xmlns:a16="http://schemas.microsoft.com/office/drawing/2014/main" id="{C7AE3FE5-073B-489C-A11E-0C31FAF00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471447" y="1353425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World">
              <a:extLst>
                <a:ext uri="{FF2B5EF4-FFF2-40B4-BE49-F238E27FC236}">
                  <a16:creationId xmlns:a16="http://schemas.microsoft.com/office/drawing/2014/main" id="{BB63946C-77CA-42B1-8BDD-6F1B07314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14247" y="4304443"/>
              <a:ext cx="914400" cy="9144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0B7E533-2BE1-4D18-A1EF-8688FBE273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03325" y="2992583"/>
              <a:ext cx="2168122" cy="951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0D50F35-CEEE-4CC4-B3B9-30C2C127072B}"/>
                </a:ext>
              </a:extLst>
            </p:cNvPr>
            <p:cNvCxnSpPr/>
            <p:nvPr/>
          </p:nvCxnSpPr>
          <p:spPr>
            <a:xfrm>
              <a:off x="3550722" y="1557228"/>
              <a:ext cx="1337954" cy="550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ightning Bolt 22">
              <a:extLst>
                <a:ext uri="{FF2B5EF4-FFF2-40B4-BE49-F238E27FC236}">
                  <a16:creationId xmlns:a16="http://schemas.microsoft.com/office/drawing/2014/main" id="{879D4498-C804-4582-AFD7-9BAB09C3A234}"/>
                </a:ext>
              </a:extLst>
            </p:cNvPr>
            <p:cNvSpPr/>
            <p:nvPr/>
          </p:nvSpPr>
          <p:spPr>
            <a:xfrm>
              <a:off x="4676990" y="1463217"/>
              <a:ext cx="347664" cy="36933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4DE398-563B-48F4-A4A2-A70063A66235}"/>
                </a:ext>
              </a:extLst>
            </p:cNvPr>
            <p:cNvSpPr txBox="1"/>
            <p:nvPr/>
          </p:nvSpPr>
          <p:spPr>
            <a:xfrm>
              <a:off x="3711936" y="1463217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Send XXX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380862-CE09-4307-8C86-97B38A153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6246" y="2744394"/>
              <a:ext cx="2382431" cy="760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FAACF2-B19C-4136-A0F8-E1D491EEDA58}"/>
                </a:ext>
              </a:extLst>
            </p:cNvPr>
            <p:cNvSpPr txBox="1"/>
            <p:nvPr/>
          </p:nvSpPr>
          <p:spPr>
            <a:xfrm>
              <a:off x="3249637" y="3106556"/>
              <a:ext cx="1119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Event XXX</a:t>
              </a:r>
            </a:p>
          </p:txBody>
        </p:sp>
        <p:sp>
          <p:nvSpPr>
            <p:cNvPr id="30" name="Lightning Bolt 29">
              <a:extLst>
                <a:ext uri="{FF2B5EF4-FFF2-40B4-BE49-F238E27FC236}">
                  <a16:creationId xmlns:a16="http://schemas.microsoft.com/office/drawing/2014/main" id="{F190A0CE-B967-411B-9233-A7DF4F73C305}"/>
                </a:ext>
              </a:extLst>
            </p:cNvPr>
            <p:cNvSpPr/>
            <p:nvPr/>
          </p:nvSpPr>
          <p:spPr>
            <a:xfrm>
              <a:off x="3027206" y="3124797"/>
              <a:ext cx="347664" cy="36933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F1F86E-DF54-4301-9466-68C5A4C92932}"/>
                </a:ext>
              </a:extLst>
            </p:cNvPr>
            <p:cNvSpPr txBox="1"/>
            <p:nvPr/>
          </p:nvSpPr>
          <p:spPr>
            <a:xfrm>
              <a:off x="9014247" y="3468149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Send YYY</a:t>
              </a:r>
            </a:p>
          </p:txBody>
        </p:sp>
        <p:sp>
          <p:nvSpPr>
            <p:cNvPr id="34" name="Lightning Bolt 33">
              <a:extLst>
                <a:ext uri="{FF2B5EF4-FFF2-40B4-BE49-F238E27FC236}">
                  <a16:creationId xmlns:a16="http://schemas.microsoft.com/office/drawing/2014/main" id="{818CEF0D-DAFC-4A51-94FA-0228077AF61B}"/>
                </a:ext>
              </a:extLst>
            </p:cNvPr>
            <p:cNvSpPr/>
            <p:nvPr/>
          </p:nvSpPr>
          <p:spPr>
            <a:xfrm>
              <a:off x="9928647" y="3444189"/>
              <a:ext cx="347664" cy="36933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ED85C65-5B2E-4EA0-B719-666B449970D6}"/>
                </a:ext>
              </a:extLst>
            </p:cNvPr>
            <p:cNvCxnSpPr/>
            <p:nvPr/>
          </p:nvCxnSpPr>
          <p:spPr>
            <a:xfrm flipH="1">
              <a:off x="3027206" y="3124797"/>
              <a:ext cx="1941034" cy="1904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A3FB0F-6138-4A73-89FA-A1B5BA69CF0E}"/>
                </a:ext>
              </a:extLst>
            </p:cNvPr>
            <p:cNvSpPr txBox="1"/>
            <p:nvPr/>
          </p:nvSpPr>
          <p:spPr>
            <a:xfrm>
              <a:off x="3532182" y="4311211"/>
              <a:ext cx="1095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Event YYY</a:t>
              </a:r>
            </a:p>
          </p:txBody>
        </p:sp>
        <p:sp>
          <p:nvSpPr>
            <p:cNvPr id="38" name="Lightning Bolt 37">
              <a:extLst>
                <a:ext uri="{FF2B5EF4-FFF2-40B4-BE49-F238E27FC236}">
                  <a16:creationId xmlns:a16="http://schemas.microsoft.com/office/drawing/2014/main" id="{B332114B-2DB9-4638-8AD5-F231DB82CB87}"/>
                </a:ext>
              </a:extLst>
            </p:cNvPr>
            <p:cNvSpPr/>
            <p:nvPr/>
          </p:nvSpPr>
          <p:spPr>
            <a:xfrm>
              <a:off x="3309751" y="4329452"/>
              <a:ext cx="347664" cy="36933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5E6D2F6-2664-4ECB-A322-07AA1D6BECA2}"/>
                </a:ext>
              </a:extLst>
            </p:cNvPr>
            <p:cNvCxnSpPr/>
            <p:nvPr/>
          </p:nvCxnSpPr>
          <p:spPr>
            <a:xfrm flipV="1">
              <a:off x="7265224" y="1653540"/>
              <a:ext cx="1543496" cy="38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6F639D2-CC40-4C7D-B23E-CBAB4C7A4D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3325" y="2136171"/>
              <a:ext cx="1505395" cy="180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Lightning Bolt 43">
              <a:extLst>
                <a:ext uri="{FF2B5EF4-FFF2-40B4-BE49-F238E27FC236}">
                  <a16:creationId xmlns:a16="http://schemas.microsoft.com/office/drawing/2014/main" id="{13E674F0-7E75-4042-81DA-869F1E85BCC1}"/>
                </a:ext>
              </a:extLst>
            </p:cNvPr>
            <p:cNvSpPr/>
            <p:nvPr/>
          </p:nvSpPr>
          <p:spPr>
            <a:xfrm>
              <a:off x="7841088" y="2030621"/>
              <a:ext cx="347664" cy="36933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Lightning Bolt 44">
              <a:extLst>
                <a:ext uri="{FF2B5EF4-FFF2-40B4-BE49-F238E27FC236}">
                  <a16:creationId xmlns:a16="http://schemas.microsoft.com/office/drawing/2014/main" id="{58E40951-AB7D-4B1F-8757-E50F03D72ACF}"/>
                </a:ext>
              </a:extLst>
            </p:cNvPr>
            <p:cNvSpPr/>
            <p:nvPr/>
          </p:nvSpPr>
          <p:spPr>
            <a:xfrm>
              <a:off x="7841088" y="1668526"/>
              <a:ext cx="347664" cy="369332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577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Communicator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Jimenez, Rodrigo</dc:creator>
  <cp:lastModifiedBy>Jimenez, Rodrigo</cp:lastModifiedBy>
  <cp:revision>11</cp:revision>
  <dcterms:created xsi:type="dcterms:W3CDTF">2019-07-16T11:19:21Z</dcterms:created>
  <dcterms:modified xsi:type="dcterms:W3CDTF">2019-07-16T19:35:32Z</dcterms:modified>
</cp:coreProperties>
</file>