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5" d="100"/>
          <a:sy n="115" d="100"/>
        </p:scale>
        <p:origin x="-2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99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04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91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4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0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96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6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44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5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2071-398A-8140-955F-943B6585DA88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9DE2-F796-424E-B49F-BA350C628A0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3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2063750" y="920750"/>
            <a:ext cx="5016500" cy="5016500"/>
            <a:chOff x="2063750" y="920750"/>
            <a:chExt cx="5016500" cy="5016500"/>
          </a:xfrm>
        </p:grpSpPr>
        <p:sp>
          <p:nvSpPr>
            <p:cNvPr id="14" name="Elipse 13"/>
            <p:cNvSpPr/>
            <p:nvPr/>
          </p:nvSpPr>
          <p:spPr>
            <a:xfrm>
              <a:off x="2063750" y="920750"/>
              <a:ext cx="5016500" cy="50165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2831571" y="1688571"/>
              <a:ext cx="3480857" cy="3480857"/>
            </a:xfrm>
            <a:prstGeom prst="ellipse">
              <a:avLst/>
            </a:prstGeom>
            <a:noFill/>
            <a:ln w="114300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 rot="19411995">
              <a:off x="2566774" y="1376882"/>
              <a:ext cx="3983794" cy="4039100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es-ES" sz="60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✪</a:t>
              </a:r>
              <a:r>
                <a:rPr lang="es-ES" sz="6000" dirty="0" smtClean="0">
                  <a:sym typeface="Zapf Dingbats"/>
                </a:rPr>
                <a:t> </a:t>
              </a:r>
              <a:r>
                <a:rPr lang="es-ES" sz="6000" dirty="0" smtClean="0"/>
                <a:t>Confecciones Colombia </a:t>
              </a:r>
              <a:r>
                <a:rPr lang="es-ES" sz="60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✪ </a:t>
              </a:r>
              <a:endParaRPr lang="es-ES" sz="6000" dirty="0"/>
            </a:p>
          </p:txBody>
        </p:sp>
        <p:pic>
          <p:nvPicPr>
            <p:cNvPr id="17" name="Imagen 16" descr="Sewing-Machine-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945" y="2371945"/>
              <a:ext cx="2114110" cy="2114110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3959693" y="5134430"/>
              <a:ext cx="12246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dirty="0" smtClean="0"/>
                <a:t>2016</a:t>
              </a:r>
              <a:endParaRPr lang="es-E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898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manda cajcara</dc:creator>
  <cp:lastModifiedBy>manda cajcara</cp:lastModifiedBy>
  <cp:revision>1</cp:revision>
  <dcterms:created xsi:type="dcterms:W3CDTF">2016-05-28T16:48:33Z</dcterms:created>
  <dcterms:modified xsi:type="dcterms:W3CDTF">2016-05-28T16:52:08Z</dcterms:modified>
</cp:coreProperties>
</file>