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6" d="100"/>
          <a:sy n="126" d="100"/>
        </p:scale>
        <p:origin x="-1952" y="-11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7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40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31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85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8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2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47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1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6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C5B4-7BFB-7941-9B5C-BB65C962EA4A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74DE-F689-5A47-9700-61D3C83395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46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3336087" y="1928782"/>
            <a:ext cx="2418916" cy="2418916"/>
            <a:chOff x="3336087" y="1928782"/>
            <a:chExt cx="2418916" cy="2418916"/>
          </a:xfrm>
        </p:grpSpPr>
        <p:sp>
          <p:nvSpPr>
            <p:cNvPr id="7" name="Rectángulo 6"/>
            <p:cNvSpPr/>
            <p:nvPr/>
          </p:nvSpPr>
          <p:spPr>
            <a:xfrm>
              <a:off x="4039561" y="2436865"/>
              <a:ext cx="11812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 dirty="0" smtClean="0"/>
                <a:t>Colombia</a:t>
              </a:r>
              <a:endParaRPr lang="es-ES" sz="2000" dirty="0"/>
            </a:p>
          </p:txBody>
        </p:sp>
        <p:pic>
          <p:nvPicPr>
            <p:cNvPr id="8" name="Imagen 7" descr="Sewing-Machine-i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840" y="2219353"/>
              <a:ext cx="1625600" cy="1625600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3742837" y="3335166"/>
              <a:ext cx="16291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 dirty="0" smtClean="0"/>
                <a:t>Confecciones</a:t>
              </a:r>
              <a:endParaRPr lang="es-ES" sz="2000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3336087" y="1928782"/>
              <a:ext cx="2418916" cy="2418916"/>
            </a:xfrm>
            <a:prstGeom prst="ellipse">
              <a:avLst/>
            </a:prstGeom>
            <a:noFill/>
            <a:ln w="95250" cmpd="thickThin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64244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manda cajcara</dc:creator>
  <cp:lastModifiedBy>manda cajcara</cp:lastModifiedBy>
  <cp:revision>1</cp:revision>
  <dcterms:created xsi:type="dcterms:W3CDTF">2016-05-28T16:23:50Z</dcterms:created>
  <dcterms:modified xsi:type="dcterms:W3CDTF">2016-05-28T16:32:51Z</dcterms:modified>
</cp:coreProperties>
</file>