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0" d="100"/>
          <a:sy n="130" d="100"/>
        </p:scale>
        <p:origin x="-1832" y="-104"/>
      </p:cViewPr>
      <p:guideLst>
        <p:guide orient="horz" pos="4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D72-79D7-514B-AE7A-7F6D03AD784C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FED3-0067-EE4B-AB70-86B28074F4B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54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D72-79D7-514B-AE7A-7F6D03AD784C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FED3-0067-EE4B-AB70-86B28074F4B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7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D72-79D7-514B-AE7A-7F6D03AD784C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FED3-0067-EE4B-AB70-86B28074F4B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2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D72-79D7-514B-AE7A-7F6D03AD784C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FED3-0067-EE4B-AB70-86B28074F4B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75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D72-79D7-514B-AE7A-7F6D03AD784C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FED3-0067-EE4B-AB70-86B28074F4B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3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D72-79D7-514B-AE7A-7F6D03AD784C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FED3-0067-EE4B-AB70-86B28074F4B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8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D72-79D7-514B-AE7A-7F6D03AD784C}" type="datetimeFigureOut">
              <a:rPr lang="es-ES" smtClean="0"/>
              <a:t>5/28/16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FED3-0067-EE4B-AB70-86B28074F4B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07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D72-79D7-514B-AE7A-7F6D03AD784C}" type="datetimeFigureOut">
              <a:rPr lang="es-ES" smtClean="0"/>
              <a:t>5/28/16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FED3-0067-EE4B-AB70-86B28074F4B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5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D72-79D7-514B-AE7A-7F6D03AD784C}" type="datetimeFigureOut">
              <a:rPr lang="es-ES" smtClean="0"/>
              <a:t>5/28/16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FED3-0067-EE4B-AB70-86B28074F4B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D72-79D7-514B-AE7A-7F6D03AD784C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FED3-0067-EE4B-AB70-86B28074F4B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74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D72-79D7-514B-AE7A-7F6D03AD784C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FED3-0067-EE4B-AB70-86B28074F4B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11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FD72-79D7-514B-AE7A-7F6D03AD784C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8FED3-0067-EE4B-AB70-86B28074F4B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52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/>
          <p:cNvGrpSpPr/>
          <p:nvPr/>
        </p:nvGrpSpPr>
        <p:grpSpPr>
          <a:xfrm>
            <a:off x="1838571" y="771770"/>
            <a:ext cx="5476629" cy="5324230"/>
            <a:chOff x="1838571" y="771770"/>
            <a:chExt cx="5476629" cy="5324230"/>
          </a:xfrm>
        </p:grpSpPr>
        <p:sp>
          <p:nvSpPr>
            <p:cNvPr id="14" name="Trapecio 13"/>
            <p:cNvSpPr/>
            <p:nvPr/>
          </p:nvSpPr>
          <p:spPr>
            <a:xfrm rot="10800000">
              <a:off x="2209799" y="4343399"/>
              <a:ext cx="4724400" cy="990600"/>
            </a:xfrm>
            <a:prstGeom prst="trapezoid">
              <a:avLst>
                <a:gd name="adj" fmla="val 67352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1914770" y="771770"/>
              <a:ext cx="5324230" cy="5324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  <a:p>
              <a:pPr algn="ctr"/>
              <a:endParaRPr lang="es-ES" dirty="0"/>
            </a:p>
          </p:txBody>
        </p:sp>
        <p:sp>
          <p:nvSpPr>
            <p:cNvPr id="11" name="Elipse 10"/>
            <p:cNvSpPr/>
            <p:nvPr/>
          </p:nvSpPr>
          <p:spPr>
            <a:xfrm>
              <a:off x="2057400" y="914400"/>
              <a:ext cx="5029200" cy="50292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ángulo 11"/>
            <p:cNvSpPr/>
            <p:nvPr/>
          </p:nvSpPr>
          <p:spPr>
            <a:xfrm rot="16200000">
              <a:off x="2895600" y="1142999"/>
              <a:ext cx="3352801" cy="381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0815775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/>
                </a:rPr>
                <a:t>Confecciones</a:t>
              </a:r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/>
                </a:rPr>
                <a:t> Colombia						</a:t>
              </a:r>
              <a:r>
                <a:rPr lang="en-US" sz="5400" b="1" cap="none" spc="0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/>
                </a:rPr>
                <a:t>ia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838571" y="4334470"/>
              <a:ext cx="5476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400" dirty="0" smtClean="0"/>
                <a:t>Desde 2016</a:t>
              </a:r>
              <a:endParaRPr lang="es-ES" sz="5400" dirty="0"/>
            </a:p>
          </p:txBody>
        </p:sp>
        <p:pic>
          <p:nvPicPr>
            <p:cNvPr id="18" name="Imagen 17" descr="sewing_taylor-14-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286000"/>
              <a:ext cx="1676400" cy="167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445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</Words>
  <Application>Microsoft Macintosh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manda cajcara</dc:creator>
  <cp:lastModifiedBy>manda cajcara</cp:lastModifiedBy>
  <cp:revision>6</cp:revision>
  <dcterms:created xsi:type="dcterms:W3CDTF">2016-05-27T15:49:40Z</dcterms:created>
  <dcterms:modified xsi:type="dcterms:W3CDTF">2016-05-28T16:33:37Z</dcterms:modified>
</cp:coreProperties>
</file>