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8" d="100"/>
          <a:sy n="128" d="100"/>
        </p:scale>
        <p:origin x="-1888" y="-112"/>
      </p:cViewPr>
      <p:guideLst>
        <p:guide orient="horz" pos="4319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2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74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91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30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7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45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37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51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9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16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1469-CE41-B24A-BB07-027AB1908D77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0AAA-6C01-D949-A8D0-1735435B407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6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1602615" y="444500"/>
            <a:ext cx="5969000" cy="5969000"/>
            <a:chOff x="1602615" y="444500"/>
            <a:chExt cx="5969000" cy="5969000"/>
          </a:xfrm>
        </p:grpSpPr>
        <p:sp>
          <p:nvSpPr>
            <p:cNvPr id="4" name="Elipse 3"/>
            <p:cNvSpPr/>
            <p:nvPr/>
          </p:nvSpPr>
          <p:spPr>
            <a:xfrm>
              <a:off x="1602615" y="444500"/>
              <a:ext cx="5969000" cy="5969000"/>
            </a:xfrm>
            <a:prstGeom prst="ellipse">
              <a:avLst/>
            </a:prstGeom>
            <a:noFill/>
            <a:ln w="180975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780920" y="1380576"/>
              <a:ext cx="3601215" cy="2619716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es-ES" sz="9000" dirty="0" smtClean="0"/>
                <a:t>Confecciones</a:t>
              </a:r>
              <a:endParaRPr lang="es-ES" sz="9000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275767" y="3684366"/>
              <a:ext cx="4628303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9000" dirty="0" smtClean="0"/>
                <a:t>Colombia</a:t>
              </a:r>
              <a:endParaRPr lang="es-ES" sz="9000" dirty="0"/>
            </a:p>
          </p:txBody>
        </p:sp>
        <p:pic>
          <p:nvPicPr>
            <p:cNvPr id="3" name="Imagen 2" descr="Sewing-Machine-i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35" y="221935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520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manda cajcara</dc:creator>
  <cp:lastModifiedBy>manda cajcara</cp:lastModifiedBy>
  <cp:revision>5</cp:revision>
  <dcterms:created xsi:type="dcterms:W3CDTF">2016-05-27T16:51:14Z</dcterms:created>
  <dcterms:modified xsi:type="dcterms:W3CDTF">2016-05-28T16:23:45Z</dcterms:modified>
</cp:coreProperties>
</file>